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258" r:id="rId4"/>
    <p:sldId id="367" r:id="rId5"/>
    <p:sldId id="394" r:id="rId6"/>
    <p:sldId id="379" r:id="rId7"/>
    <p:sldId id="396" r:id="rId8"/>
    <p:sldId id="397" r:id="rId9"/>
    <p:sldId id="380" r:id="rId10"/>
    <p:sldId id="399" r:id="rId11"/>
    <p:sldId id="375" r:id="rId12"/>
    <p:sldId id="381" r:id="rId13"/>
    <p:sldId id="400" r:id="rId14"/>
    <p:sldId id="401" r:id="rId15"/>
    <p:sldId id="404" r:id="rId16"/>
    <p:sldId id="403" r:id="rId17"/>
    <p:sldId id="405" r:id="rId18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4089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86"/>
    <p:restoredTop sz="96271"/>
  </p:normalViewPr>
  <p:slideViewPr>
    <p:cSldViewPr snapToGrid="0" snapToObjects="1">
      <p:cViewPr varScale="1">
        <p:scale>
          <a:sx n="86" d="100"/>
          <a:sy n="86" d="100"/>
        </p:scale>
        <p:origin x="64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2T17:10:06.271" idx="1">
    <p:pos x="6998" y="77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2020/10/12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/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comments" Target="../comments/commen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513420" y="1218307"/>
            <a:ext cx="9742018" cy="3073360"/>
            <a:chOff x="496275" y="1227832"/>
            <a:chExt cx="9742018" cy="3073360"/>
          </a:xfrm>
        </p:grpSpPr>
        <p:sp>
          <p:nvSpPr>
            <p:cNvPr id="71" name="文本框 70"/>
            <p:cNvSpPr txBox="1"/>
            <p:nvPr/>
          </p:nvSpPr>
          <p:spPr>
            <a:xfrm>
              <a:off x="496275" y="1227832"/>
              <a:ext cx="232439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6000" dirty="0">
                <a:solidFill>
                  <a:srgbClr val="68B7C3"/>
                </a:solidFill>
                <a:cs typeface="+mn-ea"/>
                <a:sym typeface="+mn-lt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2067139" y="2242836"/>
              <a:ext cx="3230880" cy="10147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项目介绍</a:t>
              </a:r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792716" y="2254103"/>
              <a:ext cx="5780568" cy="0"/>
            </a:xfrm>
            <a:prstGeom prst="line">
              <a:avLst/>
            </a:prstGeom>
            <a:ln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792716" y="3732619"/>
              <a:ext cx="5780568" cy="0"/>
            </a:xfrm>
            <a:prstGeom prst="line">
              <a:avLst/>
            </a:prstGeom>
            <a:ln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1503446" y="3902412"/>
              <a:ext cx="309880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293807" y="3238526"/>
              <a:ext cx="5944486" cy="4603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—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基于微信小程序的飞翔小鸟游戏开发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869449" y="3902412"/>
              <a:ext cx="2693670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日期：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2020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年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10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月</a:t>
              </a:r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日</a:t>
              </a:r>
            </a:p>
          </p:txBody>
        </p:sp>
      </p:grpSp>
      <p:pic>
        <p:nvPicPr>
          <p:cNvPr id="2" name="秋天的钢琴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9291" y="6996652"/>
            <a:ext cx="406400" cy="406400"/>
          </a:xfrm>
          <a:prstGeom prst="rect">
            <a:avLst/>
          </a:prstGeom>
        </p:spPr>
      </p:pic>
      <p:sp>
        <p:nvSpPr>
          <p:cNvPr id="11" name="直角三角形 10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直角三角形 1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直角三角形 12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直角三角形 13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直角三角形 14"/>
          <p:cNvSpPr/>
          <p:nvPr/>
        </p:nvSpPr>
        <p:spPr>
          <a:xfrm rot="18895550">
            <a:off x="1049607" y="-524891"/>
            <a:ext cx="1049781" cy="1049781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直角三角形 15"/>
          <p:cNvSpPr/>
          <p:nvPr/>
        </p:nvSpPr>
        <p:spPr>
          <a:xfrm rot="2697871">
            <a:off x="7490672" y="1617183"/>
            <a:ext cx="605179" cy="605179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9314C4-5994-4982-91CB-74135B10C03F}"/>
              </a:ext>
            </a:extLst>
          </p:cNvPr>
          <p:cNvSpPr txBox="1"/>
          <p:nvPr/>
        </p:nvSpPr>
        <p:spPr>
          <a:xfrm>
            <a:off x="8123068" y="5029961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8350" y="673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项目框架</a:t>
            </a:r>
          </a:p>
        </p:txBody>
      </p:sp>
      <p:pic>
        <p:nvPicPr>
          <p:cNvPr id="33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9405" y="518160"/>
            <a:ext cx="3251200" cy="5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文本框 33"/>
          <p:cNvSpPr txBox="1"/>
          <p:nvPr/>
        </p:nvSpPr>
        <p:spPr>
          <a:xfrm>
            <a:off x="10045065" y="2249170"/>
            <a:ext cx="459740" cy="4015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/>
              <a:t>天天爱消除主界面</a:t>
            </a:r>
          </a:p>
        </p:txBody>
      </p:sp>
      <p:sp>
        <p:nvSpPr>
          <p:cNvPr id="63" name="六边形 62"/>
          <p:cNvSpPr/>
          <p:nvPr/>
        </p:nvSpPr>
        <p:spPr>
          <a:xfrm rot="5400000">
            <a:off x="943742" y="2311160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4" name="Oval 9"/>
          <p:cNvSpPr/>
          <p:nvPr/>
        </p:nvSpPr>
        <p:spPr>
          <a:xfrm>
            <a:off x="1202830" y="250843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六边形 64"/>
          <p:cNvSpPr/>
          <p:nvPr/>
        </p:nvSpPr>
        <p:spPr>
          <a:xfrm rot="5400000">
            <a:off x="943742" y="375203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6" name="Oval 23"/>
          <p:cNvSpPr/>
          <p:nvPr/>
        </p:nvSpPr>
        <p:spPr>
          <a:xfrm>
            <a:off x="1202830" y="3982552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7" name="六边形 66"/>
          <p:cNvSpPr/>
          <p:nvPr/>
        </p:nvSpPr>
        <p:spPr>
          <a:xfrm rot="5400000">
            <a:off x="943742" y="5192918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8" name="Oval 30"/>
          <p:cNvSpPr/>
          <p:nvPr/>
        </p:nvSpPr>
        <p:spPr>
          <a:xfrm>
            <a:off x="1210498" y="538990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TextBox 33"/>
          <p:cNvSpPr txBox="1"/>
          <p:nvPr/>
        </p:nvSpPr>
        <p:spPr>
          <a:xfrm>
            <a:off x="2133600" y="2632075"/>
            <a:ext cx="269621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1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)显示玩家金币数和体力值</a:t>
            </a:r>
          </a:p>
        </p:txBody>
      </p:sp>
      <p:sp>
        <p:nvSpPr>
          <p:cNvPr id="70" name="文本框 9"/>
          <p:cNvSpPr txBox="1"/>
          <p:nvPr/>
        </p:nvSpPr>
        <p:spPr>
          <a:xfrm>
            <a:off x="2108476" y="2174585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显示相关数据</a:t>
            </a:r>
          </a:p>
        </p:txBody>
      </p:sp>
      <p:sp>
        <p:nvSpPr>
          <p:cNvPr id="72" name="文本框 9"/>
          <p:cNvSpPr txBox="1"/>
          <p:nvPr/>
        </p:nvSpPr>
        <p:spPr>
          <a:xfrm>
            <a:off x="2133876" y="3654135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排行榜</a:t>
            </a:r>
          </a:p>
        </p:txBody>
      </p:sp>
      <p:sp>
        <p:nvSpPr>
          <p:cNvPr id="73" name="TextBox 33"/>
          <p:cNvSpPr txBox="1"/>
          <p:nvPr/>
        </p:nvSpPr>
        <p:spPr>
          <a:xfrm>
            <a:off x="2108476" y="5533006"/>
            <a:ext cx="4076056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3)点击开始游玩游戏内容</a:t>
            </a:r>
          </a:p>
        </p:txBody>
      </p:sp>
      <p:sp>
        <p:nvSpPr>
          <p:cNvPr id="74" name="文本框 9"/>
          <p:cNvSpPr txBox="1"/>
          <p:nvPr/>
        </p:nvSpPr>
        <p:spPr>
          <a:xfrm>
            <a:off x="2122465" y="513057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启动游戏</a:t>
            </a:r>
          </a:p>
        </p:txBody>
      </p:sp>
      <p:sp>
        <p:nvSpPr>
          <p:cNvPr id="75" name="TextBox 33"/>
          <p:cNvSpPr txBox="1"/>
          <p:nvPr/>
        </p:nvSpPr>
        <p:spPr>
          <a:xfrm>
            <a:off x="2108200" y="4082415"/>
            <a:ext cx="2696210" cy="66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2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)排行榜按钮，点击可以查看全游戏/个人的排行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927735" y="1254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908685" y="127381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54735" y="1381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1181735" y="1508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549910" y="860425"/>
            <a:ext cx="5813425" cy="1000125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08735" y="1635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5685" y="140081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325" y="938530"/>
            <a:ext cx="53835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主界面是游戏登陆进去的第一个界面，界面的样式大体相似右图 ，但是更加简洁。在该界面中可以实现以下功能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/>
      <p:bldP spid="70" grpId="0"/>
      <p:bldP spid="72" grpId="0"/>
      <p:bldP spid="73" grpId="0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8350" y="673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项目框架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0563225" y="2335530"/>
            <a:ext cx="459740" cy="24110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/>
              <a:t>飞翔的小鸟游戏截图</a:t>
            </a:r>
          </a:p>
        </p:txBody>
      </p:sp>
      <p:sp>
        <p:nvSpPr>
          <p:cNvPr id="76" name="矩形 75"/>
          <p:cNvSpPr/>
          <p:nvPr/>
        </p:nvSpPr>
        <p:spPr>
          <a:xfrm>
            <a:off x="495935" y="1336040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927735" y="125476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908685" y="1273810"/>
            <a:ext cx="538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621030" y="1413510"/>
            <a:ext cx="5596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游戏界面：玩家在游戏界面进行游戏，同时在顶部会显示玩家的分数，当玩家完成游戏时，将会进入结算界面，游戏将根据玩家分数给予玩家相应的金币奖励。</a:t>
            </a:r>
          </a:p>
        </p:txBody>
      </p:sp>
      <p:pic>
        <p:nvPicPr>
          <p:cNvPr id="84" name="图片 5"/>
          <p:cNvPicPr>
            <a:picLocks noChangeAspect="1"/>
          </p:cNvPicPr>
          <p:nvPr/>
        </p:nvPicPr>
        <p:blipFill>
          <a:blip r:embed="rId3"/>
          <a:srcRect l="24416" t="28510" r="51312" b="10103"/>
          <a:stretch>
            <a:fillRect/>
          </a:stretch>
        </p:blipFill>
        <p:spPr>
          <a:xfrm>
            <a:off x="7500620" y="860425"/>
            <a:ext cx="3062605" cy="4357370"/>
          </a:xfrm>
          <a:prstGeom prst="rect">
            <a:avLst/>
          </a:prstGeom>
          <a:ln>
            <a:noFill/>
          </a:ln>
        </p:spPr>
      </p:pic>
      <p:sp>
        <p:nvSpPr>
          <p:cNvPr id="88" name="矩形 87"/>
          <p:cNvSpPr/>
          <p:nvPr/>
        </p:nvSpPr>
        <p:spPr>
          <a:xfrm>
            <a:off x="495935" y="398843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621030" y="4204335"/>
            <a:ext cx="5870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商店界面：在商店界面中，玩家可以购买买皮肤，更换小鸟，背景地图和水管的样式。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095" y="163224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开发工具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ḻïḍê"/>
          <p:cNvSpPr/>
          <p:nvPr/>
        </p:nvSpPr>
        <p:spPr>
          <a:xfrm>
            <a:off x="5589511" y="3359935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iSľiḑé"/>
          <p:cNvSpPr/>
          <p:nvPr/>
        </p:nvSpPr>
        <p:spPr>
          <a:xfrm>
            <a:off x="5831252" y="3591444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5" name="直接连接符 23"/>
          <p:cNvCxnSpPr>
            <a:stCxn id="3" idx="1"/>
          </p:cNvCxnSpPr>
          <p:nvPr/>
        </p:nvCxnSpPr>
        <p:spPr>
          <a:xfrm flipH="1" flipV="1">
            <a:off x="5372239" y="3142663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/>
          <p:cNvCxnSpPr>
            <a:stCxn id="3" idx="5"/>
          </p:cNvCxnSpPr>
          <p:nvPr/>
        </p:nvCxnSpPr>
        <p:spPr>
          <a:xfrm>
            <a:off x="6459102" y="4229526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5"/>
          <p:cNvCxnSpPr>
            <a:stCxn id="3" idx="7"/>
          </p:cNvCxnSpPr>
          <p:nvPr/>
        </p:nvCxnSpPr>
        <p:spPr>
          <a:xfrm flipV="1">
            <a:off x="6459102" y="3137457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6"/>
          <p:cNvCxnSpPr/>
          <p:nvPr/>
        </p:nvCxnSpPr>
        <p:spPr>
          <a:xfrm flipV="1">
            <a:off x="6608300" y="3869330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7"/>
          <p:cNvCxnSpPr>
            <a:stCxn id="3" idx="3"/>
          </p:cNvCxnSpPr>
          <p:nvPr/>
        </p:nvCxnSpPr>
        <p:spPr>
          <a:xfrm flipH="1">
            <a:off x="5372239" y="4229526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8"/>
          <p:cNvCxnSpPr/>
          <p:nvPr/>
        </p:nvCxnSpPr>
        <p:spPr>
          <a:xfrm flipH="1" flipV="1">
            <a:off x="5399555" y="3869330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9"/>
          <p:cNvCxnSpPr>
            <a:stCxn id="3" idx="0"/>
          </p:cNvCxnSpPr>
          <p:nvPr/>
        </p:nvCxnSpPr>
        <p:spPr>
          <a:xfrm flipH="1" flipV="1">
            <a:off x="6096000" y="3200068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0"/>
          <p:cNvCxnSpPr>
            <a:stCxn id="3" idx="4"/>
          </p:cNvCxnSpPr>
          <p:nvPr/>
        </p:nvCxnSpPr>
        <p:spPr>
          <a:xfrm flipH="1">
            <a:off x="6094548" y="4378724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ṥ1îḓe"/>
          <p:cNvSpPr/>
          <p:nvPr/>
        </p:nvSpPr>
        <p:spPr bwMode="auto">
          <a:xfrm>
            <a:off x="5646919" y="4497169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4" name="ï$ļîḓé"/>
          <p:cNvSpPr/>
          <p:nvPr/>
        </p:nvSpPr>
        <p:spPr bwMode="auto">
          <a:xfrm>
            <a:off x="6514560" y="4290797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5" name="ísḷíďê"/>
          <p:cNvSpPr/>
          <p:nvPr/>
        </p:nvSpPr>
        <p:spPr bwMode="auto">
          <a:xfrm>
            <a:off x="4338917" y="4292250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6" name="ïsļîḍè"/>
          <p:cNvSpPr/>
          <p:nvPr/>
        </p:nvSpPr>
        <p:spPr bwMode="auto">
          <a:xfrm>
            <a:off x="6514560" y="2103525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7" name="îṡ1íḍè"/>
          <p:cNvSpPr/>
          <p:nvPr/>
        </p:nvSpPr>
        <p:spPr bwMode="auto">
          <a:xfrm>
            <a:off x="4338917" y="2109338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8" name="iŝḷïḓê"/>
          <p:cNvSpPr/>
          <p:nvPr/>
        </p:nvSpPr>
        <p:spPr bwMode="auto">
          <a:xfrm>
            <a:off x="5647646" y="2555512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9" name="îşlíḑé"/>
          <p:cNvSpPr/>
          <p:nvPr/>
        </p:nvSpPr>
        <p:spPr bwMode="auto">
          <a:xfrm>
            <a:off x="6724569" y="3419522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0" name="íSlíḓè"/>
          <p:cNvSpPr/>
          <p:nvPr/>
        </p:nvSpPr>
        <p:spPr bwMode="auto">
          <a:xfrm>
            <a:off x="4784363" y="3420975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iŝ1íḋè"/>
          <p:cNvSpPr/>
          <p:nvPr/>
        </p:nvSpPr>
        <p:spPr>
          <a:xfrm>
            <a:off x="5966157" y="2782751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2" name="iṡlïdè"/>
          <p:cNvSpPr/>
          <p:nvPr/>
        </p:nvSpPr>
        <p:spPr>
          <a:xfrm>
            <a:off x="6936260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3" name="iṩḷíḑe"/>
          <p:cNvSpPr/>
          <p:nvPr/>
        </p:nvSpPr>
        <p:spPr>
          <a:xfrm>
            <a:off x="5966157" y="4724409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4" name="ïṩľïďê"/>
          <p:cNvSpPr/>
          <p:nvPr/>
        </p:nvSpPr>
        <p:spPr>
          <a:xfrm>
            <a:off x="4995327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8158582" y="2571736"/>
            <a:ext cx="3043118" cy="170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更新换代速度快，开发小程序时能够快速发现bug并且及时修改不用进行审核，修改后的效果可以很直观地看见，省去后续维护所投入的大量精力。</a:t>
            </a: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1042039" y="2580168"/>
            <a:ext cx="3126682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依托微信的巨大流量，可以吸引更多的用户游玩游戏</a:t>
            </a: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8136647" y="4738919"/>
            <a:ext cx="3043118" cy="170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微信小程序开发工具使用JS+CSS+HTML5语言开发，本项目中的有两位成员学过web编程，熟悉JS+CSS+HTML5语言，能够较快上手微信小程序开发小工具。</a:t>
            </a: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020104" y="4747351"/>
            <a:ext cx="3126682" cy="138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微信小程序开发者中自动连接腾讯云的数据库，可以直接使用函数调用，调用便利，不需要自己额外搭建数据库</a:t>
            </a:r>
          </a:p>
        </p:txBody>
      </p:sp>
      <p:grpSp>
        <p:nvGrpSpPr>
          <p:cNvPr id="95" name="Group 3"/>
          <p:cNvGrpSpPr/>
          <p:nvPr/>
        </p:nvGrpSpPr>
        <p:grpSpPr>
          <a:xfrm>
            <a:off x="827405" y="1225550"/>
            <a:ext cx="4168140" cy="3521075"/>
            <a:chOff x="1595583" y="1878965"/>
            <a:chExt cx="4483158" cy="3686335"/>
          </a:xfrm>
        </p:grpSpPr>
        <p:grpSp>
          <p:nvGrpSpPr>
            <p:cNvPr id="96" name="组合 95"/>
            <p:cNvGrpSpPr/>
            <p:nvPr/>
          </p:nvGrpSpPr>
          <p:grpSpPr>
            <a:xfrm>
              <a:off x="1595583" y="1878965"/>
              <a:ext cx="1657825" cy="3686335"/>
              <a:chOff x="1530806" y="2008421"/>
              <a:chExt cx="1657825" cy="3686335"/>
            </a:xfrm>
          </p:grpSpPr>
          <p:sp>
            <p:nvSpPr>
              <p:cNvPr id="101" name="1"/>
              <p:cNvSpPr/>
              <p:nvPr/>
            </p:nvSpPr>
            <p:spPr bwMode="auto">
              <a:xfrm rot="2700000">
                <a:off x="1749881" y="4036930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E68E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2"/>
              <p:cNvSpPr/>
              <p:nvPr/>
            </p:nvSpPr>
            <p:spPr bwMode="auto">
              <a:xfrm rot="2700000">
                <a:off x="1885294" y="4392212"/>
                <a:ext cx="1303338" cy="1301750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3"/>
              <p:cNvSpPr/>
              <p:nvPr/>
            </p:nvSpPr>
            <p:spPr bwMode="auto">
              <a:xfrm>
                <a:off x="2349662" y="4860251"/>
                <a:ext cx="374602" cy="365671"/>
              </a:xfrm>
              <a:custGeom>
                <a:avLst/>
                <a:gdLst>
                  <a:gd name="T0" fmla="*/ 6983 w 6983"/>
                  <a:gd name="T1" fmla="*/ 2844 h 6827"/>
                  <a:gd name="T2" fmla="*/ 2031 w 6983"/>
                  <a:gd name="T3" fmla="*/ 885 h 6827"/>
                  <a:gd name="T4" fmla="*/ 989 w 6983"/>
                  <a:gd name="T5" fmla="*/ 862 h 6827"/>
                  <a:gd name="T6" fmla="*/ 350 w 6983"/>
                  <a:gd name="T7" fmla="*/ 3184 h 6827"/>
                  <a:gd name="T8" fmla="*/ 3074 w 6983"/>
                  <a:gd name="T9" fmla="*/ 6116 h 6827"/>
                  <a:gd name="T10" fmla="*/ 4612 w 6983"/>
                  <a:gd name="T11" fmla="*/ 6827 h 6827"/>
                  <a:gd name="T12" fmla="*/ 6121 w 6983"/>
                  <a:gd name="T13" fmla="*/ 5994 h 6827"/>
                  <a:gd name="T14" fmla="*/ 6091 w 6983"/>
                  <a:gd name="T15" fmla="*/ 4945 h 6827"/>
                  <a:gd name="T16" fmla="*/ 4138 w 6983"/>
                  <a:gd name="T17" fmla="*/ 1138 h 6827"/>
                  <a:gd name="T18" fmla="*/ 4423 w 6983"/>
                  <a:gd name="T19" fmla="*/ 2560 h 6827"/>
                  <a:gd name="T20" fmla="*/ 5276 w 6983"/>
                  <a:gd name="T21" fmla="*/ 2844 h 6827"/>
                  <a:gd name="T22" fmla="*/ 4138 w 6983"/>
                  <a:gd name="T23" fmla="*/ 3129 h 6827"/>
                  <a:gd name="T24" fmla="*/ 3854 w 6983"/>
                  <a:gd name="T25" fmla="*/ 1422 h 6827"/>
                  <a:gd name="T26" fmla="*/ 5445 w 6983"/>
                  <a:gd name="T27" fmla="*/ 5866 h 6827"/>
                  <a:gd name="T28" fmla="*/ 3477 w 6983"/>
                  <a:gd name="T29" fmla="*/ 5715 h 6827"/>
                  <a:gd name="T30" fmla="*/ 866 w 6983"/>
                  <a:gd name="T31" fmla="*/ 2943 h 6827"/>
                  <a:gd name="T32" fmla="*/ 1391 w 6983"/>
                  <a:gd name="T33" fmla="*/ 1264 h 6827"/>
                  <a:gd name="T34" fmla="*/ 1555 w 6983"/>
                  <a:gd name="T35" fmla="*/ 1240 h 6827"/>
                  <a:gd name="T36" fmla="*/ 1836 w 6983"/>
                  <a:gd name="T37" fmla="*/ 1486 h 6827"/>
                  <a:gd name="T38" fmla="*/ 1928 w 6983"/>
                  <a:gd name="T39" fmla="*/ 1595 h 6827"/>
                  <a:gd name="T40" fmla="*/ 2010 w 6983"/>
                  <a:gd name="T41" fmla="*/ 1702 h 6827"/>
                  <a:gd name="T42" fmla="*/ 2072 w 6983"/>
                  <a:gd name="T43" fmla="*/ 1786 h 6827"/>
                  <a:gd name="T44" fmla="*/ 2271 w 6983"/>
                  <a:gd name="T45" fmla="*/ 2089 h 6827"/>
                  <a:gd name="T46" fmla="*/ 2311 w 6983"/>
                  <a:gd name="T47" fmla="*/ 2177 h 6827"/>
                  <a:gd name="T48" fmla="*/ 1880 w 6983"/>
                  <a:gd name="T49" fmla="*/ 2571 h 6827"/>
                  <a:gd name="T50" fmla="*/ 3235 w 6983"/>
                  <a:gd name="T51" fmla="*/ 4987 h 6827"/>
                  <a:gd name="T52" fmla="*/ 4778 w 6983"/>
                  <a:gd name="T53" fmla="*/ 4713 h 6827"/>
                  <a:gd name="T54" fmla="*/ 4791 w 6983"/>
                  <a:gd name="T55" fmla="*/ 4680 h 6827"/>
                  <a:gd name="T56" fmla="*/ 4891 w 6983"/>
                  <a:gd name="T57" fmla="*/ 4710 h 6827"/>
                  <a:gd name="T58" fmla="*/ 5285 w 6983"/>
                  <a:gd name="T59" fmla="*/ 4975 h 6827"/>
                  <a:gd name="T60" fmla="*/ 5389 w 6983"/>
                  <a:gd name="T61" fmla="*/ 5056 h 6827"/>
                  <a:gd name="T62" fmla="*/ 5490 w 6983"/>
                  <a:gd name="T63" fmla="*/ 5141 h 6827"/>
                  <a:gd name="T64" fmla="*/ 5744 w 6983"/>
                  <a:gd name="T65" fmla="*/ 542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83" h="6827">
                    <a:moveTo>
                      <a:pt x="6091" y="4945"/>
                    </a:moveTo>
                    <a:cubicBezTo>
                      <a:pt x="6654" y="4402"/>
                      <a:pt x="6983" y="3639"/>
                      <a:pt x="6983" y="2844"/>
                    </a:cubicBezTo>
                    <a:cubicBezTo>
                      <a:pt x="6983" y="1250"/>
                      <a:pt x="5734" y="0"/>
                      <a:pt x="4138" y="0"/>
                    </a:cubicBezTo>
                    <a:cubicBezTo>
                      <a:pt x="3338" y="0"/>
                      <a:pt x="2572" y="327"/>
                      <a:pt x="2031" y="885"/>
                    </a:cubicBezTo>
                    <a:cubicBezTo>
                      <a:pt x="1962" y="827"/>
                      <a:pt x="1892" y="774"/>
                      <a:pt x="1821" y="737"/>
                    </a:cubicBezTo>
                    <a:cubicBezTo>
                      <a:pt x="1545" y="591"/>
                      <a:pt x="1210" y="641"/>
                      <a:pt x="989" y="862"/>
                    </a:cubicBezTo>
                    <a:lnTo>
                      <a:pt x="715" y="1136"/>
                    </a:lnTo>
                    <a:cubicBezTo>
                      <a:pt x="126" y="1725"/>
                      <a:pt x="0" y="2433"/>
                      <a:pt x="350" y="3184"/>
                    </a:cubicBezTo>
                    <a:cubicBezTo>
                      <a:pt x="467" y="3434"/>
                      <a:pt x="639" y="3673"/>
                      <a:pt x="861" y="3895"/>
                    </a:cubicBezTo>
                    <a:lnTo>
                      <a:pt x="3074" y="6116"/>
                    </a:lnTo>
                    <a:cubicBezTo>
                      <a:pt x="3255" y="6298"/>
                      <a:pt x="3447" y="6445"/>
                      <a:pt x="3643" y="6553"/>
                    </a:cubicBezTo>
                    <a:cubicBezTo>
                      <a:pt x="3976" y="6736"/>
                      <a:pt x="4301" y="6827"/>
                      <a:pt x="4612" y="6827"/>
                    </a:cubicBezTo>
                    <a:cubicBezTo>
                      <a:pt x="5058" y="6827"/>
                      <a:pt x="5475" y="6640"/>
                      <a:pt x="5847" y="6268"/>
                    </a:cubicBezTo>
                    <a:lnTo>
                      <a:pt x="6121" y="5994"/>
                    </a:lnTo>
                    <a:cubicBezTo>
                      <a:pt x="6342" y="5773"/>
                      <a:pt x="6393" y="5438"/>
                      <a:pt x="6246" y="5162"/>
                    </a:cubicBezTo>
                    <a:cubicBezTo>
                      <a:pt x="6208" y="5089"/>
                      <a:pt x="6152" y="5016"/>
                      <a:pt x="6091" y="4945"/>
                    </a:cubicBezTo>
                    <a:close/>
                    <a:moveTo>
                      <a:pt x="3854" y="1422"/>
                    </a:moveTo>
                    <a:cubicBezTo>
                      <a:pt x="3854" y="1265"/>
                      <a:pt x="3981" y="1138"/>
                      <a:pt x="4138" y="1138"/>
                    </a:cubicBezTo>
                    <a:cubicBezTo>
                      <a:pt x="4296" y="1138"/>
                      <a:pt x="4423" y="1265"/>
                      <a:pt x="4423" y="1422"/>
                    </a:cubicBezTo>
                    <a:lnTo>
                      <a:pt x="4423" y="2560"/>
                    </a:lnTo>
                    <a:lnTo>
                      <a:pt x="4992" y="2560"/>
                    </a:lnTo>
                    <a:cubicBezTo>
                      <a:pt x="5149" y="2560"/>
                      <a:pt x="5276" y="2687"/>
                      <a:pt x="5276" y="2844"/>
                    </a:cubicBezTo>
                    <a:cubicBezTo>
                      <a:pt x="5276" y="3002"/>
                      <a:pt x="5149" y="3129"/>
                      <a:pt x="4992" y="3129"/>
                    </a:cubicBezTo>
                    <a:lnTo>
                      <a:pt x="4138" y="3129"/>
                    </a:lnTo>
                    <a:cubicBezTo>
                      <a:pt x="3981" y="3129"/>
                      <a:pt x="3854" y="3002"/>
                      <a:pt x="3854" y="2844"/>
                    </a:cubicBezTo>
                    <a:lnTo>
                      <a:pt x="3854" y="1422"/>
                    </a:lnTo>
                    <a:close/>
                    <a:moveTo>
                      <a:pt x="5719" y="5592"/>
                    </a:moveTo>
                    <a:lnTo>
                      <a:pt x="5445" y="5866"/>
                    </a:lnTo>
                    <a:cubicBezTo>
                      <a:pt x="4992" y="6319"/>
                      <a:pt x="4506" y="6379"/>
                      <a:pt x="3917" y="6054"/>
                    </a:cubicBezTo>
                    <a:cubicBezTo>
                      <a:pt x="3768" y="5973"/>
                      <a:pt x="3620" y="5858"/>
                      <a:pt x="3477" y="5715"/>
                    </a:cubicBezTo>
                    <a:lnTo>
                      <a:pt x="1263" y="3494"/>
                    </a:lnTo>
                    <a:cubicBezTo>
                      <a:pt x="1088" y="3318"/>
                      <a:pt x="954" y="3133"/>
                      <a:pt x="866" y="2943"/>
                    </a:cubicBezTo>
                    <a:cubicBezTo>
                      <a:pt x="616" y="2406"/>
                      <a:pt x="695" y="1960"/>
                      <a:pt x="1117" y="1538"/>
                    </a:cubicBezTo>
                    <a:lnTo>
                      <a:pt x="1391" y="1264"/>
                    </a:lnTo>
                    <a:cubicBezTo>
                      <a:pt x="1418" y="1237"/>
                      <a:pt x="1453" y="1223"/>
                      <a:pt x="1490" y="1223"/>
                    </a:cubicBezTo>
                    <a:cubicBezTo>
                      <a:pt x="1512" y="1223"/>
                      <a:pt x="1534" y="1229"/>
                      <a:pt x="1555" y="1240"/>
                    </a:cubicBezTo>
                    <a:cubicBezTo>
                      <a:pt x="1639" y="1284"/>
                      <a:pt x="1737" y="1375"/>
                      <a:pt x="1835" y="1486"/>
                    </a:cubicBezTo>
                    <a:lnTo>
                      <a:pt x="1836" y="1486"/>
                    </a:lnTo>
                    <a:cubicBezTo>
                      <a:pt x="1851" y="1504"/>
                      <a:pt x="1867" y="1522"/>
                      <a:pt x="1882" y="1540"/>
                    </a:cubicBezTo>
                    <a:cubicBezTo>
                      <a:pt x="1897" y="1559"/>
                      <a:pt x="1913" y="1577"/>
                      <a:pt x="1928" y="1595"/>
                    </a:cubicBezTo>
                    <a:cubicBezTo>
                      <a:pt x="1945" y="1616"/>
                      <a:pt x="1961" y="1638"/>
                      <a:pt x="1977" y="1659"/>
                    </a:cubicBezTo>
                    <a:cubicBezTo>
                      <a:pt x="1988" y="1673"/>
                      <a:pt x="1999" y="1687"/>
                      <a:pt x="2010" y="1702"/>
                    </a:cubicBezTo>
                    <a:cubicBezTo>
                      <a:pt x="2030" y="1729"/>
                      <a:pt x="2051" y="1756"/>
                      <a:pt x="2069" y="1783"/>
                    </a:cubicBezTo>
                    <a:cubicBezTo>
                      <a:pt x="2070" y="1784"/>
                      <a:pt x="2071" y="1785"/>
                      <a:pt x="2072" y="1786"/>
                    </a:cubicBezTo>
                    <a:cubicBezTo>
                      <a:pt x="2137" y="1878"/>
                      <a:pt x="2190" y="1960"/>
                      <a:pt x="2225" y="2016"/>
                    </a:cubicBezTo>
                    <a:cubicBezTo>
                      <a:pt x="2241" y="2041"/>
                      <a:pt x="2257" y="2067"/>
                      <a:pt x="2271" y="2089"/>
                    </a:cubicBezTo>
                    <a:cubicBezTo>
                      <a:pt x="2283" y="2110"/>
                      <a:pt x="2289" y="2127"/>
                      <a:pt x="2294" y="2141"/>
                    </a:cubicBezTo>
                    <a:cubicBezTo>
                      <a:pt x="2302" y="2161"/>
                      <a:pt x="2307" y="2176"/>
                      <a:pt x="2311" y="2177"/>
                    </a:cubicBezTo>
                    <a:lnTo>
                      <a:pt x="2270" y="2204"/>
                    </a:lnTo>
                    <a:cubicBezTo>
                      <a:pt x="1946" y="2475"/>
                      <a:pt x="1898" y="2545"/>
                      <a:pt x="1880" y="2571"/>
                    </a:cubicBezTo>
                    <a:cubicBezTo>
                      <a:pt x="1604" y="2979"/>
                      <a:pt x="1646" y="3397"/>
                      <a:pt x="1996" y="3748"/>
                    </a:cubicBezTo>
                    <a:lnTo>
                      <a:pt x="3235" y="4987"/>
                    </a:lnTo>
                    <a:cubicBezTo>
                      <a:pt x="3586" y="5338"/>
                      <a:pt x="4004" y="5379"/>
                      <a:pt x="4412" y="5102"/>
                    </a:cubicBezTo>
                    <a:cubicBezTo>
                      <a:pt x="4438" y="5085"/>
                      <a:pt x="4507" y="5037"/>
                      <a:pt x="4778" y="4713"/>
                    </a:cubicBezTo>
                    <a:lnTo>
                      <a:pt x="4778" y="4703"/>
                    </a:lnTo>
                    <a:lnTo>
                      <a:pt x="4791" y="4680"/>
                    </a:lnTo>
                    <a:cubicBezTo>
                      <a:pt x="4796" y="4679"/>
                      <a:pt x="4814" y="4682"/>
                      <a:pt x="4837" y="4688"/>
                    </a:cubicBezTo>
                    <a:cubicBezTo>
                      <a:pt x="4853" y="4693"/>
                      <a:pt x="4869" y="4698"/>
                      <a:pt x="4891" y="4710"/>
                    </a:cubicBezTo>
                    <a:cubicBezTo>
                      <a:pt x="4911" y="4722"/>
                      <a:pt x="4935" y="4737"/>
                      <a:pt x="4957" y="4751"/>
                    </a:cubicBezTo>
                    <a:cubicBezTo>
                      <a:pt x="5030" y="4796"/>
                      <a:pt x="5153" y="4876"/>
                      <a:pt x="5285" y="4975"/>
                    </a:cubicBezTo>
                    <a:cubicBezTo>
                      <a:pt x="5286" y="4976"/>
                      <a:pt x="5287" y="4977"/>
                      <a:pt x="5288" y="4977"/>
                    </a:cubicBezTo>
                    <a:cubicBezTo>
                      <a:pt x="5321" y="5003"/>
                      <a:pt x="5355" y="5029"/>
                      <a:pt x="5389" y="5056"/>
                    </a:cubicBezTo>
                    <a:cubicBezTo>
                      <a:pt x="5390" y="5057"/>
                      <a:pt x="5391" y="5058"/>
                      <a:pt x="5392" y="5059"/>
                    </a:cubicBezTo>
                    <a:cubicBezTo>
                      <a:pt x="5425" y="5086"/>
                      <a:pt x="5458" y="5113"/>
                      <a:pt x="5490" y="5141"/>
                    </a:cubicBezTo>
                    <a:lnTo>
                      <a:pt x="5499" y="5149"/>
                    </a:lnTo>
                    <a:cubicBezTo>
                      <a:pt x="5609" y="5247"/>
                      <a:pt x="5699" y="5344"/>
                      <a:pt x="5744" y="5428"/>
                    </a:cubicBezTo>
                    <a:cubicBezTo>
                      <a:pt x="5772" y="5482"/>
                      <a:pt x="5762" y="5548"/>
                      <a:pt x="5719" y="5592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A3D3D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6"/>
              <p:cNvSpPr/>
              <p:nvPr/>
            </p:nvSpPr>
            <p:spPr bwMode="auto">
              <a:xfrm>
                <a:off x="2349660" y="2479165"/>
                <a:ext cx="374604" cy="360263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3467109" y="4374602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Group 58"/>
          <p:cNvGrpSpPr/>
          <p:nvPr/>
        </p:nvGrpSpPr>
        <p:grpSpPr>
          <a:xfrm>
            <a:off x="7691755" y="1614805"/>
            <a:ext cx="3410585" cy="3378200"/>
            <a:chOff x="1814658" y="1878965"/>
            <a:chExt cx="4264083" cy="4270376"/>
          </a:xfrm>
        </p:grpSpPr>
        <p:grpSp>
          <p:nvGrpSpPr>
            <p:cNvPr id="84" name="组合 83"/>
            <p:cNvGrpSpPr/>
            <p:nvPr/>
          </p:nvGrpSpPr>
          <p:grpSpPr>
            <a:xfrm>
              <a:off x="1814658" y="1878965"/>
              <a:ext cx="2524188" cy="4270376"/>
              <a:chOff x="1749881" y="2008421"/>
              <a:chExt cx="2524188" cy="4270376"/>
            </a:xfrm>
          </p:grpSpPr>
          <p:sp>
            <p:nvSpPr>
              <p:cNvPr id="89" name="1"/>
              <p:cNvSpPr/>
              <p:nvPr/>
            </p:nvSpPr>
            <p:spPr bwMode="auto">
              <a:xfrm rot="2700000">
                <a:off x="2731401" y="4573087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79C0D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2"/>
              <p:cNvSpPr/>
              <p:nvPr/>
            </p:nvSpPr>
            <p:spPr bwMode="auto">
              <a:xfrm rot="2700000">
                <a:off x="2963352" y="4968080"/>
                <a:ext cx="1303638" cy="1317796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3"/>
              <p:cNvSpPr/>
              <p:nvPr/>
            </p:nvSpPr>
            <p:spPr bwMode="auto">
              <a:xfrm>
                <a:off x="3530138" y="5403015"/>
                <a:ext cx="374602" cy="35515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9050" h="577437">
                    <a:moveTo>
                      <a:pt x="439199" y="560501"/>
                    </a:moveTo>
                    <a:lnTo>
                      <a:pt x="533192" y="560501"/>
                    </a:lnTo>
                    <a:lnTo>
                      <a:pt x="533192" y="577437"/>
                    </a:lnTo>
                    <a:lnTo>
                      <a:pt x="439199" y="577437"/>
                    </a:lnTo>
                    <a:close/>
                    <a:moveTo>
                      <a:pt x="60898" y="560501"/>
                    </a:moveTo>
                    <a:lnTo>
                      <a:pt x="154891" y="560501"/>
                    </a:lnTo>
                    <a:lnTo>
                      <a:pt x="154891" y="577437"/>
                    </a:lnTo>
                    <a:lnTo>
                      <a:pt x="60898" y="577437"/>
                    </a:lnTo>
                    <a:close/>
                    <a:moveTo>
                      <a:pt x="276323" y="247191"/>
                    </a:moveTo>
                    <a:lnTo>
                      <a:pt x="332800" y="247191"/>
                    </a:lnTo>
                    <a:lnTo>
                      <a:pt x="332800" y="293334"/>
                    </a:lnTo>
                    <a:lnTo>
                      <a:pt x="379148" y="293334"/>
                    </a:lnTo>
                    <a:lnTo>
                      <a:pt x="379148" y="349732"/>
                    </a:lnTo>
                    <a:lnTo>
                      <a:pt x="332800" y="349732"/>
                    </a:lnTo>
                    <a:lnTo>
                      <a:pt x="332800" y="396014"/>
                    </a:lnTo>
                    <a:lnTo>
                      <a:pt x="276323" y="396014"/>
                    </a:lnTo>
                    <a:lnTo>
                      <a:pt x="276323" y="349732"/>
                    </a:lnTo>
                    <a:lnTo>
                      <a:pt x="230114" y="349732"/>
                    </a:lnTo>
                    <a:lnTo>
                      <a:pt x="230114" y="293334"/>
                    </a:lnTo>
                    <a:lnTo>
                      <a:pt x="276323" y="293334"/>
                    </a:lnTo>
                    <a:close/>
                    <a:moveTo>
                      <a:pt x="304594" y="190091"/>
                    </a:moveTo>
                    <a:cubicBezTo>
                      <a:pt x="231741" y="190091"/>
                      <a:pt x="172904" y="248987"/>
                      <a:pt x="172904" y="321602"/>
                    </a:cubicBezTo>
                    <a:cubicBezTo>
                      <a:pt x="172904" y="394216"/>
                      <a:pt x="231741" y="453112"/>
                      <a:pt x="304594" y="453112"/>
                    </a:cubicBezTo>
                    <a:cubicBezTo>
                      <a:pt x="377308" y="453112"/>
                      <a:pt x="436284" y="394216"/>
                      <a:pt x="436284" y="321602"/>
                    </a:cubicBezTo>
                    <a:cubicBezTo>
                      <a:pt x="436284" y="248987"/>
                      <a:pt x="377308" y="190091"/>
                      <a:pt x="304594" y="190091"/>
                    </a:cubicBezTo>
                    <a:close/>
                    <a:moveTo>
                      <a:pt x="47042" y="97521"/>
                    </a:moveTo>
                    <a:lnTo>
                      <a:pt x="562008" y="97521"/>
                    </a:lnTo>
                    <a:cubicBezTo>
                      <a:pt x="587958" y="97521"/>
                      <a:pt x="609050" y="118446"/>
                      <a:pt x="609050" y="144499"/>
                    </a:cubicBezTo>
                    <a:lnTo>
                      <a:pt x="609050" y="498704"/>
                    </a:lnTo>
                    <a:cubicBezTo>
                      <a:pt x="609050" y="524618"/>
                      <a:pt x="587958" y="545682"/>
                      <a:pt x="562008" y="545682"/>
                    </a:cubicBezTo>
                    <a:lnTo>
                      <a:pt x="47042" y="545682"/>
                    </a:lnTo>
                    <a:cubicBezTo>
                      <a:pt x="21092" y="545682"/>
                      <a:pt x="0" y="524618"/>
                      <a:pt x="0" y="498704"/>
                    </a:cubicBezTo>
                    <a:lnTo>
                      <a:pt x="0" y="144499"/>
                    </a:lnTo>
                    <a:cubicBezTo>
                      <a:pt x="0" y="118446"/>
                      <a:pt x="21092" y="97521"/>
                      <a:pt x="47042" y="97521"/>
                    </a:cubicBezTo>
                    <a:close/>
                    <a:moveTo>
                      <a:pt x="252719" y="0"/>
                    </a:moveTo>
                    <a:lnTo>
                      <a:pt x="351250" y="0"/>
                    </a:lnTo>
                    <a:cubicBezTo>
                      <a:pt x="377895" y="0"/>
                      <a:pt x="399683" y="21617"/>
                      <a:pt x="399683" y="48361"/>
                    </a:cubicBezTo>
                    <a:lnTo>
                      <a:pt x="399683" y="76352"/>
                    </a:lnTo>
                    <a:lnTo>
                      <a:pt x="368319" y="76352"/>
                    </a:lnTo>
                    <a:lnTo>
                      <a:pt x="368319" y="48361"/>
                    </a:lnTo>
                    <a:cubicBezTo>
                      <a:pt x="368319" y="38938"/>
                      <a:pt x="360687" y="31317"/>
                      <a:pt x="351250" y="31317"/>
                    </a:cubicBezTo>
                    <a:lnTo>
                      <a:pt x="252719" y="31317"/>
                    </a:lnTo>
                    <a:cubicBezTo>
                      <a:pt x="243283" y="31317"/>
                      <a:pt x="235650" y="38938"/>
                      <a:pt x="235650" y="48361"/>
                    </a:cubicBezTo>
                    <a:lnTo>
                      <a:pt x="235650" y="76352"/>
                    </a:lnTo>
                    <a:lnTo>
                      <a:pt x="204287" y="76352"/>
                    </a:lnTo>
                    <a:lnTo>
                      <a:pt x="204287" y="48361"/>
                    </a:lnTo>
                    <a:cubicBezTo>
                      <a:pt x="204287" y="21617"/>
                      <a:pt x="226075" y="0"/>
                      <a:pt x="252719" y="0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6"/>
              <p:cNvSpPr/>
              <p:nvPr/>
            </p:nvSpPr>
            <p:spPr bwMode="auto">
              <a:xfrm>
                <a:off x="2349660" y="2513322"/>
                <a:ext cx="374604" cy="29194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7639" h="473565">
                    <a:moveTo>
                      <a:pt x="43791" y="236783"/>
                    </a:moveTo>
                    <a:lnTo>
                      <a:pt x="43791" y="342997"/>
                    </a:lnTo>
                    <a:cubicBezTo>
                      <a:pt x="43791" y="390904"/>
                      <a:pt x="82864" y="429835"/>
                      <a:pt x="130837" y="429835"/>
                    </a:cubicBezTo>
                    <a:cubicBezTo>
                      <a:pt x="178811" y="429835"/>
                      <a:pt x="217795" y="390904"/>
                      <a:pt x="217795" y="342997"/>
                    </a:cubicBezTo>
                    <a:lnTo>
                      <a:pt x="217795" y="236783"/>
                    </a:lnTo>
                    <a:close/>
                    <a:moveTo>
                      <a:pt x="476811" y="43730"/>
                    </a:moveTo>
                    <a:cubicBezTo>
                      <a:pt x="428840" y="43730"/>
                      <a:pt x="389858" y="82749"/>
                      <a:pt x="389858" y="130657"/>
                    </a:cubicBezTo>
                    <a:lnTo>
                      <a:pt x="389858" y="236783"/>
                    </a:lnTo>
                    <a:lnTo>
                      <a:pt x="563851" y="236783"/>
                    </a:lnTo>
                    <a:lnTo>
                      <a:pt x="563851" y="130657"/>
                    </a:lnTo>
                    <a:cubicBezTo>
                      <a:pt x="563851" y="82749"/>
                      <a:pt x="524781" y="43730"/>
                      <a:pt x="476811" y="43730"/>
                    </a:cubicBezTo>
                    <a:close/>
                    <a:moveTo>
                      <a:pt x="476811" y="0"/>
                    </a:moveTo>
                    <a:cubicBezTo>
                      <a:pt x="548900" y="0"/>
                      <a:pt x="607639" y="58662"/>
                      <a:pt x="607639" y="130657"/>
                    </a:cubicBezTo>
                    <a:lnTo>
                      <a:pt x="607639" y="342997"/>
                    </a:lnTo>
                    <a:cubicBezTo>
                      <a:pt x="607639" y="414992"/>
                      <a:pt x="548900" y="473565"/>
                      <a:pt x="476811" y="473565"/>
                    </a:cubicBezTo>
                    <a:cubicBezTo>
                      <a:pt x="404721" y="473565"/>
                      <a:pt x="345982" y="414992"/>
                      <a:pt x="345982" y="342997"/>
                    </a:cubicBezTo>
                    <a:lnTo>
                      <a:pt x="345982" y="130657"/>
                    </a:lnTo>
                    <a:cubicBezTo>
                      <a:pt x="345982" y="58662"/>
                      <a:pt x="404721" y="0"/>
                      <a:pt x="476811" y="0"/>
                    </a:cubicBezTo>
                    <a:close/>
                    <a:moveTo>
                      <a:pt x="130837" y="0"/>
                    </a:moveTo>
                    <a:cubicBezTo>
                      <a:pt x="202932" y="0"/>
                      <a:pt x="261586" y="58662"/>
                      <a:pt x="261586" y="130657"/>
                    </a:cubicBezTo>
                    <a:lnTo>
                      <a:pt x="261586" y="342997"/>
                    </a:lnTo>
                    <a:cubicBezTo>
                      <a:pt x="261586" y="414992"/>
                      <a:pt x="202932" y="473565"/>
                      <a:pt x="130837" y="473565"/>
                    </a:cubicBezTo>
                    <a:cubicBezTo>
                      <a:pt x="58654" y="473565"/>
                      <a:pt x="0" y="414992"/>
                      <a:pt x="0" y="342997"/>
                    </a:cubicBezTo>
                    <a:lnTo>
                      <a:pt x="0" y="130657"/>
                    </a:lnTo>
                    <a:cubicBezTo>
                      <a:pt x="0" y="58662"/>
                      <a:pt x="58654" y="0"/>
                      <a:pt x="130837" y="0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6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86" name="矩形 85"/>
            <p:cNvSpPr/>
            <p:nvPr/>
          </p:nvSpPr>
          <p:spPr>
            <a:xfrm>
              <a:off x="3467109" y="4154257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94715" y="1143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开发工具</a:t>
            </a:r>
          </a:p>
        </p:txBody>
      </p:sp>
      <p:sp>
        <p:nvSpPr>
          <p:cNvPr id="45" name="矩形 44"/>
          <p:cNvSpPr/>
          <p:nvPr/>
        </p:nvSpPr>
        <p:spPr>
          <a:xfrm>
            <a:off x="3486785" y="575310"/>
            <a:ext cx="5572125" cy="1039495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66515" y="772795"/>
            <a:ext cx="4812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本项目决定使用微信小程序开发工具进行开发，在微信中展示，因为微信具有以下优点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6" grpId="0"/>
      <p:bldP spid="28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5160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29865" y="1594195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成员分工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5351174" y="2566809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>
            <a:extLst>
              <a:ext uri="{FF2B5EF4-FFF2-40B4-BE49-F238E27FC236}">
                <a16:creationId xmlns:a16="http://schemas.microsoft.com/office/drawing/2014/main" id="{A05D446C-4180-4951-A5BC-830C96E27C30}"/>
              </a:ext>
            </a:extLst>
          </p:cNvPr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0BB35451-9F98-4F23-992A-DE0C8FD7DF57}"/>
              </a:ext>
            </a:extLst>
          </p:cNvPr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EA05F06B-E358-4B2E-95DB-2E24DCE9D991}"/>
              </a:ext>
            </a:extLst>
          </p:cNvPr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929E8680-5C34-49E7-9876-E7DB8123B427}"/>
              </a:ext>
            </a:extLst>
          </p:cNvPr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E915CA-560F-4A65-A4EA-0D2D68B21556}"/>
              </a:ext>
            </a:extLst>
          </p:cNvPr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编写游戏逻辑，实现飞翔的小鸟游戏的设计；编写数据库，记录玩家信息。监督项目，修改项目本文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0B4274-5747-4853-A054-BEC86FD4C4AC}"/>
              </a:ext>
            </a:extLst>
          </p:cNvPr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设计并实现主界面，游戏界面和商城界面的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UI.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D83E91-B19C-407B-8371-9F9051C857BF}"/>
              </a:ext>
            </a:extLst>
          </p:cNvPr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搜集项目所需素材；撰写项目文档和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9D1BD6D2-21B6-48F8-97C6-88E37BE85648}"/>
              </a:ext>
            </a:extLst>
          </p:cNvPr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888484-6625-4326-B875-F3465B3D8A0A}"/>
              </a:ext>
            </a:extLst>
          </p:cNvPr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成员分工</a:t>
            </a:r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E616C44A-B5EA-46C8-AFFF-8CBB7BFB5268}"/>
              </a:ext>
            </a:extLst>
          </p:cNvPr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42207E2A-B2C6-4DAC-901B-0A1F2FA751C0}"/>
              </a:ext>
            </a:extLst>
          </p:cNvPr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E420C75E-E885-4438-A5C1-D1E7E67CFD91}"/>
              </a:ext>
            </a:extLst>
          </p:cNvPr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A1AA20B6-FDEB-488B-8EE0-0EEB5C036F85}"/>
              </a:ext>
            </a:extLst>
          </p:cNvPr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585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10" grpId="0" bldLvl="0" animBg="1"/>
      <p:bldP spid="12" grpId="0" bldLvl="0" animBg="1"/>
      <p:bldP spid="2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771095" y="163224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参考资料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151505" y="3270250"/>
            <a:ext cx="54629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[1]测试曾哥,软件项目介绍怎么写.知乎，2020-10-02 [OL].</a:t>
            </a:r>
          </a:p>
          <a:p>
            <a:r>
              <a:rPr lang="zh-CN" altLang="en-US" dirty="0"/>
              <a:t>https://www.zhihu.com/question/288144172</a:t>
            </a:r>
          </a:p>
          <a:p>
            <a:r>
              <a:rPr lang="zh-CN" altLang="en-US" dirty="0"/>
              <a:t>[2]百科用户,搜狗百科.搜狗百科，2017-03-07 [OL].</a:t>
            </a:r>
          </a:p>
          <a:p>
            <a:r>
              <a:rPr lang="zh-CN" altLang="en-US" dirty="0"/>
              <a:t>https://baike.sogou.com/v74756984.htm?fromTitle=%E9%A3%9E%E7%BF%94%E7%9A%84%E5%B0%8F%E9%B8%9F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>
            <a:extLst>
              <a:ext uri="{FF2B5EF4-FFF2-40B4-BE49-F238E27FC236}">
                <a16:creationId xmlns:a16="http://schemas.microsoft.com/office/drawing/2014/main" id="{A05D446C-4180-4951-A5BC-830C96E27C30}"/>
              </a:ext>
            </a:extLst>
          </p:cNvPr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0BB35451-9F98-4F23-992A-DE0C8FD7DF57}"/>
              </a:ext>
            </a:extLst>
          </p:cNvPr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>
            <a:extLst>
              <a:ext uri="{FF2B5EF4-FFF2-40B4-BE49-F238E27FC236}">
                <a16:creationId xmlns:a16="http://schemas.microsoft.com/office/drawing/2014/main" id="{EA05F06B-E358-4B2E-95DB-2E24DCE9D991}"/>
              </a:ext>
            </a:extLst>
          </p:cNvPr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929E8680-5C34-49E7-9876-E7DB8123B427}"/>
              </a:ext>
            </a:extLst>
          </p:cNvPr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E915CA-560F-4A65-A4EA-0D2D68B21556}"/>
              </a:ext>
            </a:extLst>
          </p:cNvPr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讨论项目，撰写文档</a:t>
            </a:r>
            <a:endParaRPr lang="en-US" altLang="zh-CN" dirty="0"/>
          </a:p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0B4274-5747-4853-A054-BEC86FD4C4AC}"/>
              </a:ext>
            </a:extLst>
          </p:cNvPr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讨论项目，搜集素材，修改</a:t>
            </a:r>
            <a:r>
              <a:rPr lang="en-US" altLang="zh-CN" dirty="0"/>
              <a:t>PPT</a:t>
            </a:r>
          </a:p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D83E91-B19C-407B-8371-9F9051C857BF}"/>
              </a:ext>
            </a:extLst>
          </p:cNvPr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讨论项目，制作</a:t>
            </a:r>
            <a:r>
              <a:rPr lang="en-US" altLang="zh-CN" dirty="0"/>
              <a:t>PPT</a:t>
            </a:r>
          </a:p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10</a:t>
            </a:r>
            <a:r>
              <a:rPr lang="zh-CN" altLang="en-US" dirty="0"/>
              <a:t>分</a:t>
            </a:r>
          </a:p>
        </p:txBody>
      </p:sp>
      <p:sp>
        <p:nvSpPr>
          <p:cNvPr id="21" name="六边形 20">
            <a:extLst>
              <a:ext uri="{FF2B5EF4-FFF2-40B4-BE49-F238E27FC236}">
                <a16:creationId xmlns:a16="http://schemas.microsoft.com/office/drawing/2014/main" id="{9D1BD6D2-21B6-48F8-97C6-88E37BE85648}"/>
              </a:ext>
            </a:extLst>
          </p:cNvPr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888484-6625-4326-B875-F3465B3D8A0A}"/>
              </a:ext>
            </a:extLst>
          </p:cNvPr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sp>
        <p:nvSpPr>
          <p:cNvPr id="30" name="直角三角形 29">
            <a:extLst>
              <a:ext uri="{FF2B5EF4-FFF2-40B4-BE49-F238E27FC236}">
                <a16:creationId xmlns:a16="http://schemas.microsoft.com/office/drawing/2014/main" id="{E616C44A-B5EA-46C8-AFFF-8CBB7BFB5268}"/>
              </a:ext>
            </a:extLst>
          </p:cNvPr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42207E2A-B2C6-4DAC-901B-0A1F2FA751C0}"/>
              </a:ext>
            </a:extLst>
          </p:cNvPr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E420C75E-E885-4438-A5C1-D1E7E67CFD91}"/>
              </a:ext>
            </a:extLst>
          </p:cNvPr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A1AA20B6-FDEB-488B-8EE0-0EEB5C036F85}"/>
              </a:ext>
            </a:extLst>
          </p:cNvPr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79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10" grpId="0" bldLvl="0" animBg="1"/>
      <p:bldP spid="12" grpId="0" bldLvl="0" animBg="1"/>
      <p:bldP spid="2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/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4280297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/>
          <p:cNvSpPr/>
          <p:nvPr/>
        </p:nvSpPr>
        <p:spPr>
          <a:xfrm rot="8097871">
            <a:off x="3085261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/>
          <p:cNvSpPr/>
          <p:nvPr/>
        </p:nvSpPr>
        <p:spPr>
          <a:xfrm rot="8097871">
            <a:off x="5725266" y="516726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19379" y="1954180"/>
            <a:ext cx="21386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、项目背景</a:t>
            </a:r>
            <a:endParaRPr kumimoji="1"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、项目框架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741003" y="1954180"/>
            <a:ext cx="21386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、内容介绍</a:t>
            </a:r>
            <a:endParaRPr kumimoji="1"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、开发工具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19268" y="4071905"/>
            <a:ext cx="2138680" cy="116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、成员分工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842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095" y="163224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项目背景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项目背景</a:t>
            </a:r>
          </a:p>
        </p:txBody>
      </p:sp>
      <p:sp>
        <p:nvSpPr>
          <p:cNvPr id="23" name="矩形 22"/>
          <p:cNvSpPr/>
          <p:nvPr/>
        </p:nvSpPr>
        <p:spPr>
          <a:xfrm>
            <a:off x="1313406" y="4924972"/>
            <a:ext cx="3979572" cy="953037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189355" y="901065"/>
            <a:ext cx="44672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Flappy Bird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，在没有采取任何推广措施的情况下，在极短的时间之内风靡全球，让无数人又爱又恨。但是，开发者突然宣布终止游戏生命，迅速下架让很多人措手不及，甚至，装有这款APP的iPhone在亚马逊上上面的价格能直接翻倍!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4457376" y="522407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525366" y="516282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588788" y="521245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605261" y="5147442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72550" y="3620770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972550" y="5960745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</a:t>
            </a:r>
            <a:r>
              <a:rPr lang="zh-CN" altLang="en-US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774700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255385" y="35140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</a:t>
            </a:r>
            <a:r>
              <a:rPr lang="zh-CN" altLang="en-US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90106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671050" y="2908935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开发者 阮哈东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ldLvl="0" animBg="1"/>
      <p:bldP spid="27" grpId="0" bldLvl="0" animBg="1"/>
      <p:bldP spid="2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项目背景</a:t>
            </a:r>
          </a:p>
        </p:txBody>
      </p:sp>
      <p:sp>
        <p:nvSpPr>
          <p:cNvPr id="23" name="矩形 22"/>
          <p:cNvSpPr/>
          <p:nvPr/>
        </p:nvSpPr>
        <p:spPr>
          <a:xfrm rot="5400000">
            <a:off x="8771481" y="3353347"/>
            <a:ext cx="3979572" cy="953037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189355" y="901065"/>
            <a:ext cx="44672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本游戏轻松有趣，一局游戏占用的时间较少，适合消磨零碎时间，因此在各种应用商店中有许多复制版飞翔的小鸟。单单在app store中搜索“飞翔的小鸟”，这一关键词就可以发现2款“小鸟游戏”，我们项目组的也有同学曾使用App Inventor开发了一款飞翔的小鸟游戏。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5" name="文本框 4"/>
          <p:cNvSpPr txBox="1"/>
          <p:nvPr/>
        </p:nvSpPr>
        <p:spPr>
          <a:xfrm>
            <a:off x="6549390" y="5669915"/>
            <a:ext cx="347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图 2 app store中的飞翔的小鸟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6974840" y="763270"/>
            <a:ext cx="2620010" cy="451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矩形 15"/>
          <p:cNvSpPr/>
          <p:nvPr/>
        </p:nvSpPr>
        <p:spPr>
          <a:xfrm>
            <a:off x="934085" y="5065395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0765" y="4751705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70330" y="4876800"/>
            <a:ext cx="4105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本次作业，本项目决定将将该游戏与市面上常见的游戏模型——消费体力玩游戏结合起来，制作一款微信小程序版的飞翔的小鸟。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ldLvl="0" animBg="1"/>
      <p:bldP spid="27" grpId="0" bldLvl="0" animBg="1"/>
      <p:bldP spid="29" grpId="0" bldLvl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02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094" y="158278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玩法介绍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</a:t>
            </a:r>
            <a:r>
              <a:rPr lang="zh-CN" altLang="en-US"/>
              <a:t>游戏按照小鸟飞过的水管数进行积分，每飞过一个根水管，玩家就会加一分。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ḻïḍê"/>
          <p:cNvSpPr/>
          <p:nvPr/>
        </p:nvSpPr>
        <p:spPr>
          <a:xfrm>
            <a:off x="5589511" y="3359935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iSľiḑé"/>
          <p:cNvSpPr/>
          <p:nvPr/>
        </p:nvSpPr>
        <p:spPr>
          <a:xfrm>
            <a:off x="5831252" y="3591444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5" name="直接连接符 23"/>
          <p:cNvCxnSpPr>
            <a:stCxn id="3" idx="1"/>
          </p:cNvCxnSpPr>
          <p:nvPr/>
        </p:nvCxnSpPr>
        <p:spPr>
          <a:xfrm flipH="1" flipV="1">
            <a:off x="5372239" y="3142663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/>
          <p:cNvCxnSpPr>
            <a:stCxn id="3" idx="5"/>
          </p:cNvCxnSpPr>
          <p:nvPr/>
        </p:nvCxnSpPr>
        <p:spPr>
          <a:xfrm>
            <a:off x="6459102" y="4229526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5"/>
          <p:cNvCxnSpPr>
            <a:stCxn id="3" idx="7"/>
          </p:cNvCxnSpPr>
          <p:nvPr/>
        </p:nvCxnSpPr>
        <p:spPr>
          <a:xfrm flipV="1">
            <a:off x="6459102" y="3137457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6"/>
          <p:cNvCxnSpPr/>
          <p:nvPr/>
        </p:nvCxnSpPr>
        <p:spPr>
          <a:xfrm flipV="1">
            <a:off x="6608300" y="3869330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7"/>
          <p:cNvCxnSpPr>
            <a:stCxn id="3" idx="3"/>
          </p:cNvCxnSpPr>
          <p:nvPr/>
        </p:nvCxnSpPr>
        <p:spPr>
          <a:xfrm flipH="1">
            <a:off x="5372239" y="4229526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8"/>
          <p:cNvCxnSpPr/>
          <p:nvPr/>
        </p:nvCxnSpPr>
        <p:spPr>
          <a:xfrm flipH="1" flipV="1">
            <a:off x="5399555" y="3869330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9"/>
          <p:cNvCxnSpPr>
            <a:stCxn id="3" idx="0"/>
          </p:cNvCxnSpPr>
          <p:nvPr/>
        </p:nvCxnSpPr>
        <p:spPr>
          <a:xfrm flipH="1" flipV="1">
            <a:off x="6096000" y="3200068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0"/>
          <p:cNvCxnSpPr>
            <a:stCxn id="3" idx="4"/>
          </p:cNvCxnSpPr>
          <p:nvPr/>
        </p:nvCxnSpPr>
        <p:spPr>
          <a:xfrm flipH="1">
            <a:off x="6094548" y="4378724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ṥ1îḓe"/>
          <p:cNvSpPr/>
          <p:nvPr/>
        </p:nvSpPr>
        <p:spPr bwMode="auto">
          <a:xfrm>
            <a:off x="5646919" y="4497169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4" name="ï$ļîḓé"/>
          <p:cNvSpPr/>
          <p:nvPr/>
        </p:nvSpPr>
        <p:spPr bwMode="auto">
          <a:xfrm>
            <a:off x="6514560" y="4290797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5" name="ísḷíďê"/>
          <p:cNvSpPr/>
          <p:nvPr/>
        </p:nvSpPr>
        <p:spPr bwMode="auto">
          <a:xfrm>
            <a:off x="4338917" y="4292250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6" name="ïsļîḍè"/>
          <p:cNvSpPr/>
          <p:nvPr/>
        </p:nvSpPr>
        <p:spPr bwMode="auto">
          <a:xfrm>
            <a:off x="6514560" y="2103525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7" name="îṡ1íḍè"/>
          <p:cNvSpPr/>
          <p:nvPr/>
        </p:nvSpPr>
        <p:spPr bwMode="auto">
          <a:xfrm>
            <a:off x="4338917" y="2109338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18" name="iŝḷïḓê"/>
          <p:cNvSpPr/>
          <p:nvPr/>
        </p:nvSpPr>
        <p:spPr bwMode="auto">
          <a:xfrm>
            <a:off x="5647646" y="2555512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9" name="îşlíḑé"/>
          <p:cNvSpPr/>
          <p:nvPr/>
        </p:nvSpPr>
        <p:spPr bwMode="auto">
          <a:xfrm>
            <a:off x="6724569" y="3419522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0" name="íSlíḓè"/>
          <p:cNvSpPr/>
          <p:nvPr/>
        </p:nvSpPr>
        <p:spPr bwMode="auto">
          <a:xfrm>
            <a:off x="4784363" y="3420975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iŝ1íḋè"/>
          <p:cNvSpPr/>
          <p:nvPr/>
        </p:nvSpPr>
        <p:spPr>
          <a:xfrm>
            <a:off x="5966157" y="2782751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2" name="iṡlïdè"/>
          <p:cNvSpPr/>
          <p:nvPr/>
        </p:nvSpPr>
        <p:spPr>
          <a:xfrm>
            <a:off x="6936260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3" name="iṩḷíḑe"/>
          <p:cNvSpPr/>
          <p:nvPr/>
        </p:nvSpPr>
        <p:spPr>
          <a:xfrm>
            <a:off x="5966157" y="4724409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4" name="ïṩľïďê"/>
          <p:cNvSpPr/>
          <p:nvPr/>
        </p:nvSpPr>
        <p:spPr>
          <a:xfrm>
            <a:off x="4995327" y="3755034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8158582" y="2571736"/>
            <a:ext cx="3043118" cy="73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尽量保持平和的心情，点的时候不要下手太重，尽量注视着小鸟。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1042039" y="2580168"/>
            <a:ext cx="3126682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在游戏开始后，点击屏幕，要记住是有间歇的点击屏幕，不要让小鸟掉下来。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8136647" y="4738919"/>
            <a:ext cx="3043118" cy="170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每次游戏都要消耗玩家的体力值。游戏结算时，会根据本局分数奖励玩家相应的金币。积累金币可以在商店购买皮肤，更换小鸟，背景地图和水管的样式。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020104" y="4747351"/>
            <a:ext cx="3126682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小鸟安全穿过一个柱子且不撞上就是1分。撞上就直接挂掉，并且只有一条命。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微软雅黑" panose="020B0503020204020204" pitchFamily="34" charset="-122"/>
            </a:endParaRPr>
          </a:p>
        </p:txBody>
      </p:sp>
      <p:grpSp>
        <p:nvGrpSpPr>
          <p:cNvPr id="95" name="Group 3"/>
          <p:cNvGrpSpPr/>
          <p:nvPr/>
        </p:nvGrpSpPr>
        <p:grpSpPr>
          <a:xfrm>
            <a:off x="827405" y="1225550"/>
            <a:ext cx="4168140" cy="3521075"/>
            <a:chOff x="1595583" y="1878965"/>
            <a:chExt cx="4483158" cy="3686335"/>
          </a:xfrm>
        </p:grpSpPr>
        <p:grpSp>
          <p:nvGrpSpPr>
            <p:cNvPr id="96" name="组合 95"/>
            <p:cNvGrpSpPr/>
            <p:nvPr/>
          </p:nvGrpSpPr>
          <p:grpSpPr>
            <a:xfrm>
              <a:off x="1595583" y="1878965"/>
              <a:ext cx="1657825" cy="3686335"/>
              <a:chOff x="1530806" y="2008421"/>
              <a:chExt cx="1657825" cy="3686335"/>
            </a:xfrm>
          </p:grpSpPr>
          <p:sp>
            <p:nvSpPr>
              <p:cNvPr id="101" name="1"/>
              <p:cNvSpPr/>
              <p:nvPr/>
            </p:nvSpPr>
            <p:spPr bwMode="auto">
              <a:xfrm rot="2700000">
                <a:off x="1749881" y="4036930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E68E9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2"/>
              <p:cNvSpPr/>
              <p:nvPr/>
            </p:nvSpPr>
            <p:spPr bwMode="auto">
              <a:xfrm rot="2700000">
                <a:off x="1885294" y="4392212"/>
                <a:ext cx="1303338" cy="1301750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3"/>
              <p:cNvSpPr/>
              <p:nvPr/>
            </p:nvSpPr>
            <p:spPr bwMode="auto">
              <a:xfrm>
                <a:off x="2349662" y="4860251"/>
                <a:ext cx="374602" cy="365671"/>
              </a:xfrm>
              <a:custGeom>
                <a:avLst/>
                <a:gdLst>
                  <a:gd name="T0" fmla="*/ 6983 w 6983"/>
                  <a:gd name="T1" fmla="*/ 2844 h 6827"/>
                  <a:gd name="T2" fmla="*/ 2031 w 6983"/>
                  <a:gd name="T3" fmla="*/ 885 h 6827"/>
                  <a:gd name="T4" fmla="*/ 989 w 6983"/>
                  <a:gd name="T5" fmla="*/ 862 h 6827"/>
                  <a:gd name="T6" fmla="*/ 350 w 6983"/>
                  <a:gd name="T7" fmla="*/ 3184 h 6827"/>
                  <a:gd name="T8" fmla="*/ 3074 w 6983"/>
                  <a:gd name="T9" fmla="*/ 6116 h 6827"/>
                  <a:gd name="T10" fmla="*/ 4612 w 6983"/>
                  <a:gd name="T11" fmla="*/ 6827 h 6827"/>
                  <a:gd name="T12" fmla="*/ 6121 w 6983"/>
                  <a:gd name="T13" fmla="*/ 5994 h 6827"/>
                  <a:gd name="T14" fmla="*/ 6091 w 6983"/>
                  <a:gd name="T15" fmla="*/ 4945 h 6827"/>
                  <a:gd name="T16" fmla="*/ 4138 w 6983"/>
                  <a:gd name="T17" fmla="*/ 1138 h 6827"/>
                  <a:gd name="T18" fmla="*/ 4423 w 6983"/>
                  <a:gd name="T19" fmla="*/ 2560 h 6827"/>
                  <a:gd name="T20" fmla="*/ 5276 w 6983"/>
                  <a:gd name="T21" fmla="*/ 2844 h 6827"/>
                  <a:gd name="T22" fmla="*/ 4138 w 6983"/>
                  <a:gd name="T23" fmla="*/ 3129 h 6827"/>
                  <a:gd name="T24" fmla="*/ 3854 w 6983"/>
                  <a:gd name="T25" fmla="*/ 1422 h 6827"/>
                  <a:gd name="T26" fmla="*/ 5445 w 6983"/>
                  <a:gd name="T27" fmla="*/ 5866 h 6827"/>
                  <a:gd name="T28" fmla="*/ 3477 w 6983"/>
                  <a:gd name="T29" fmla="*/ 5715 h 6827"/>
                  <a:gd name="T30" fmla="*/ 866 w 6983"/>
                  <a:gd name="T31" fmla="*/ 2943 h 6827"/>
                  <a:gd name="T32" fmla="*/ 1391 w 6983"/>
                  <a:gd name="T33" fmla="*/ 1264 h 6827"/>
                  <a:gd name="T34" fmla="*/ 1555 w 6983"/>
                  <a:gd name="T35" fmla="*/ 1240 h 6827"/>
                  <a:gd name="T36" fmla="*/ 1836 w 6983"/>
                  <a:gd name="T37" fmla="*/ 1486 h 6827"/>
                  <a:gd name="T38" fmla="*/ 1928 w 6983"/>
                  <a:gd name="T39" fmla="*/ 1595 h 6827"/>
                  <a:gd name="T40" fmla="*/ 2010 w 6983"/>
                  <a:gd name="T41" fmla="*/ 1702 h 6827"/>
                  <a:gd name="T42" fmla="*/ 2072 w 6983"/>
                  <a:gd name="T43" fmla="*/ 1786 h 6827"/>
                  <a:gd name="T44" fmla="*/ 2271 w 6983"/>
                  <a:gd name="T45" fmla="*/ 2089 h 6827"/>
                  <a:gd name="T46" fmla="*/ 2311 w 6983"/>
                  <a:gd name="T47" fmla="*/ 2177 h 6827"/>
                  <a:gd name="T48" fmla="*/ 1880 w 6983"/>
                  <a:gd name="T49" fmla="*/ 2571 h 6827"/>
                  <a:gd name="T50" fmla="*/ 3235 w 6983"/>
                  <a:gd name="T51" fmla="*/ 4987 h 6827"/>
                  <a:gd name="T52" fmla="*/ 4778 w 6983"/>
                  <a:gd name="T53" fmla="*/ 4713 h 6827"/>
                  <a:gd name="T54" fmla="*/ 4791 w 6983"/>
                  <a:gd name="T55" fmla="*/ 4680 h 6827"/>
                  <a:gd name="T56" fmla="*/ 4891 w 6983"/>
                  <a:gd name="T57" fmla="*/ 4710 h 6827"/>
                  <a:gd name="T58" fmla="*/ 5285 w 6983"/>
                  <a:gd name="T59" fmla="*/ 4975 h 6827"/>
                  <a:gd name="T60" fmla="*/ 5389 w 6983"/>
                  <a:gd name="T61" fmla="*/ 5056 h 6827"/>
                  <a:gd name="T62" fmla="*/ 5490 w 6983"/>
                  <a:gd name="T63" fmla="*/ 5141 h 6827"/>
                  <a:gd name="T64" fmla="*/ 5744 w 6983"/>
                  <a:gd name="T65" fmla="*/ 542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983" h="6827">
                    <a:moveTo>
                      <a:pt x="6091" y="4945"/>
                    </a:moveTo>
                    <a:cubicBezTo>
                      <a:pt x="6654" y="4402"/>
                      <a:pt x="6983" y="3639"/>
                      <a:pt x="6983" y="2844"/>
                    </a:cubicBezTo>
                    <a:cubicBezTo>
                      <a:pt x="6983" y="1250"/>
                      <a:pt x="5734" y="0"/>
                      <a:pt x="4138" y="0"/>
                    </a:cubicBezTo>
                    <a:cubicBezTo>
                      <a:pt x="3338" y="0"/>
                      <a:pt x="2572" y="327"/>
                      <a:pt x="2031" y="885"/>
                    </a:cubicBezTo>
                    <a:cubicBezTo>
                      <a:pt x="1962" y="827"/>
                      <a:pt x="1892" y="774"/>
                      <a:pt x="1821" y="737"/>
                    </a:cubicBezTo>
                    <a:cubicBezTo>
                      <a:pt x="1545" y="591"/>
                      <a:pt x="1210" y="641"/>
                      <a:pt x="989" y="862"/>
                    </a:cubicBezTo>
                    <a:lnTo>
                      <a:pt x="715" y="1136"/>
                    </a:lnTo>
                    <a:cubicBezTo>
                      <a:pt x="126" y="1725"/>
                      <a:pt x="0" y="2433"/>
                      <a:pt x="350" y="3184"/>
                    </a:cubicBezTo>
                    <a:cubicBezTo>
                      <a:pt x="467" y="3434"/>
                      <a:pt x="639" y="3673"/>
                      <a:pt x="861" y="3895"/>
                    </a:cubicBezTo>
                    <a:lnTo>
                      <a:pt x="3074" y="6116"/>
                    </a:lnTo>
                    <a:cubicBezTo>
                      <a:pt x="3255" y="6298"/>
                      <a:pt x="3447" y="6445"/>
                      <a:pt x="3643" y="6553"/>
                    </a:cubicBezTo>
                    <a:cubicBezTo>
                      <a:pt x="3976" y="6736"/>
                      <a:pt x="4301" y="6827"/>
                      <a:pt x="4612" y="6827"/>
                    </a:cubicBezTo>
                    <a:cubicBezTo>
                      <a:pt x="5058" y="6827"/>
                      <a:pt x="5475" y="6640"/>
                      <a:pt x="5847" y="6268"/>
                    </a:cubicBezTo>
                    <a:lnTo>
                      <a:pt x="6121" y="5994"/>
                    </a:lnTo>
                    <a:cubicBezTo>
                      <a:pt x="6342" y="5773"/>
                      <a:pt x="6393" y="5438"/>
                      <a:pt x="6246" y="5162"/>
                    </a:cubicBezTo>
                    <a:cubicBezTo>
                      <a:pt x="6208" y="5089"/>
                      <a:pt x="6152" y="5016"/>
                      <a:pt x="6091" y="4945"/>
                    </a:cubicBezTo>
                    <a:close/>
                    <a:moveTo>
                      <a:pt x="3854" y="1422"/>
                    </a:moveTo>
                    <a:cubicBezTo>
                      <a:pt x="3854" y="1265"/>
                      <a:pt x="3981" y="1138"/>
                      <a:pt x="4138" y="1138"/>
                    </a:cubicBezTo>
                    <a:cubicBezTo>
                      <a:pt x="4296" y="1138"/>
                      <a:pt x="4423" y="1265"/>
                      <a:pt x="4423" y="1422"/>
                    </a:cubicBezTo>
                    <a:lnTo>
                      <a:pt x="4423" y="2560"/>
                    </a:lnTo>
                    <a:lnTo>
                      <a:pt x="4992" y="2560"/>
                    </a:lnTo>
                    <a:cubicBezTo>
                      <a:pt x="5149" y="2560"/>
                      <a:pt x="5276" y="2687"/>
                      <a:pt x="5276" y="2844"/>
                    </a:cubicBezTo>
                    <a:cubicBezTo>
                      <a:pt x="5276" y="3002"/>
                      <a:pt x="5149" y="3129"/>
                      <a:pt x="4992" y="3129"/>
                    </a:cubicBezTo>
                    <a:lnTo>
                      <a:pt x="4138" y="3129"/>
                    </a:lnTo>
                    <a:cubicBezTo>
                      <a:pt x="3981" y="3129"/>
                      <a:pt x="3854" y="3002"/>
                      <a:pt x="3854" y="2844"/>
                    </a:cubicBezTo>
                    <a:lnTo>
                      <a:pt x="3854" y="1422"/>
                    </a:lnTo>
                    <a:close/>
                    <a:moveTo>
                      <a:pt x="5719" y="5592"/>
                    </a:moveTo>
                    <a:lnTo>
                      <a:pt x="5445" y="5866"/>
                    </a:lnTo>
                    <a:cubicBezTo>
                      <a:pt x="4992" y="6319"/>
                      <a:pt x="4506" y="6379"/>
                      <a:pt x="3917" y="6054"/>
                    </a:cubicBezTo>
                    <a:cubicBezTo>
                      <a:pt x="3768" y="5973"/>
                      <a:pt x="3620" y="5858"/>
                      <a:pt x="3477" y="5715"/>
                    </a:cubicBezTo>
                    <a:lnTo>
                      <a:pt x="1263" y="3494"/>
                    </a:lnTo>
                    <a:cubicBezTo>
                      <a:pt x="1088" y="3318"/>
                      <a:pt x="954" y="3133"/>
                      <a:pt x="866" y="2943"/>
                    </a:cubicBezTo>
                    <a:cubicBezTo>
                      <a:pt x="616" y="2406"/>
                      <a:pt x="695" y="1960"/>
                      <a:pt x="1117" y="1538"/>
                    </a:cubicBezTo>
                    <a:lnTo>
                      <a:pt x="1391" y="1264"/>
                    </a:lnTo>
                    <a:cubicBezTo>
                      <a:pt x="1418" y="1237"/>
                      <a:pt x="1453" y="1223"/>
                      <a:pt x="1490" y="1223"/>
                    </a:cubicBezTo>
                    <a:cubicBezTo>
                      <a:pt x="1512" y="1223"/>
                      <a:pt x="1534" y="1229"/>
                      <a:pt x="1555" y="1240"/>
                    </a:cubicBezTo>
                    <a:cubicBezTo>
                      <a:pt x="1639" y="1284"/>
                      <a:pt x="1737" y="1375"/>
                      <a:pt x="1835" y="1486"/>
                    </a:cubicBezTo>
                    <a:lnTo>
                      <a:pt x="1836" y="1486"/>
                    </a:lnTo>
                    <a:cubicBezTo>
                      <a:pt x="1851" y="1504"/>
                      <a:pt x="1867" y="1522"/>
                      <a:pt x="1882" y="1540"/>
                    </a:cubicBezTo>
                    <a:cubicBezTo>
                      <a:pt x="1897" y="1559"/>
                      <a:pt x="1913" y="1577"/>
                      <a:pt x="1928" y="1595"/>
                    </a:cubicBezTo>
                    <a:cubicBezTo>
                      <a:pt x="1945" y="1616"/>
                      <a:pt x="1961" y="1638"/>
                      <a:pt x="1977" y="1659"/>
                    </a:cubicBezTo>
                    <a:cubicBezTo>
                      <a:pt x="1988" y="1673"/>
                      <a:pt x="1999" y="1687"/>
                      <a:pt x="2010" y="1702"/>
                    </a:cubicBezTo>
                    <a:cubicBezTo>
                      <a:pt x="2030" y="1729"/>
                      <a:pt x="2051" y="1756"/>
                      <a:pt x="2069" y="1783"/>
                    </a:cubicBezTo>
                    <a:cubicBezTo>
                      <a:pt x="2070" y="1784"/>
                      <a:pt x="2071" y="1785"/>
                      <a:pt x="2072" y="1786"/>
                    </a:cubicBezTo>
                    <a:cubicBezTo>
                      <a:pt x="2137" y="1878"/>
                      <a:pt x="2190" y="1960"/>
                      <a:pt x="2225" y="2016"/>
                    </a:cubicBezTo>
                    <a:cubicBezTo>
                      <a:pt x="2241" y="2041"/>
                      <a:pt x="2257" y="2067"/>
                      <a:pt x="2271" y="2089"/>
                    </a:cubicBezTo>
                    <a:cubicBezTo>
                      <a:pt x="2283" y="2110"/>
                      <a:pt x="2289" y="2127"/>
                      <a:pt x="2294" y="2141"/>
                    </a:cubicBezTo>
                    <a:cubicBezTo>
                      <a:pt x="2302" y="2161"/>
                      <a:pt x="2307" y="2176"/>
                      <a:pt x="2311" y="2177"/>
                    </a:cubicBezTo>
                    <a:lnTo>
                      <a:pt x="2270" y="2204"/>
                    </a:lnTo>
                    <a:cubicBezTo>
                      <a:pt x="1946" y="2475"/>
                      <a:pt x="1898" y="2545"/>
                      <a:pt x="1880" y="2571"/>
                    </a:cubicBezTo>
                    <a:cubicBezTo>
                      <a:pt x="1604" y="2979"/>
                      <a:pt x="1646" y="3397"/>
                      <a:pt x="1996" y="3748"/>
                    </a:cubicBezTo>
                    <a:lnTo>
                      <a:pt x="3235" y="4987"/>
                    </a:lnTo>
                    <a:cubicBezTo>
                      <a:pt x="3586" y="5338"/>
                      <a:pt x="4004" y="5379"/>
                      <a:pt x="4412" y="5102"/>
                    </a:cubicBezTo>
                    <a:cubicBezTo>
                      <a:pt x="4438" y="5085"/>
                      <a:pt x="4507" y="5037"/>
                      <a:pt x="4778" y="4713"/>
                    </a:cubicBezTo>
                    <a:lnTo>
                      <a:pt x="4778" y="4703"/>
                    </a:lnTo>
                    <a:lnTo>
                      <a:pt x="4791" y="4680"/>
                    </a:lnTo>
                    <a:cubicBezTo>
                      <a:pt x="4796" y="4679"/>
                      <a:pt x="4814" y="4682"/>
                      <a:pt x="4837" y="4688"/>
                    </a:cubicBezTo>
                    <a:cubicBezTo>
                      <a:pt x="4853" y="4693"/>
                      <a:pt x="4869" y="4698"/>
                      <a:pt x="4891" y="4710"/>
                    </a:cubicBezTo>
                    <a:cubicBezTo>
                      <a:pt x="4911" y="4722"/>
                      <a:pt x="4935" y="4737"/>
                      <a:pt x="4957" y="4751"/>
                    </a:cubicBezTo>
                    <a:cubicBezTo>
                      <a:pt x="5030" y="4796"/>
                      <a:pt x="5153" y="4876"/>
                      <a:pt x="5285" y="4975"/>
                    </a:cubicBezTo>
                    <a:cubicBezTo>
                      <a:pt x="5286" y="4976"/>
                      <a:pt x="5287" y="4977"/>
                      <a:pt x="5288" y="4977"/>
                    </a:cubicBezTo>
                    <a:cubicBezTo>
                      <a:pt x="5321" y="5003"/>
                      <a:pt x="5355" y="5029"/>
                      <a:pt x="5389" y="5056"/>
                    </a:cubicBezTo>
                    <a:cubicBezTo>
                      <a:pt x="5390" y="5057"/>
                      <a:pt x="5391" y="5058"/>
                      <a:pt x="5392" y="5059"/>
                    </a:cubicBezTo>
                    <a:cubicBezTo>
                      <a:pt x="5425" y="5086"/>
                      <a:pt x="5458" y="5113"/>
                      <a:pt x="5490" y="5141"/>
                    </a:cubicBezTo>
                    <a:lnTo>
                      <a:pt x="5499" y="5149"/>
                    </a:lnTo>
                    <a:cubicBezTo>
                      <a:pt x="5609" y="5247"/>
                      <a:pt x="5699" y="5344"/>
                      <a:pt x="5744" y="5428"/>
                    </a:cubicBezTo>
                    <a:cubicBezTo>
                      <a:pt x="5772" y="5482"/>
                      <a:pt x="5762" y="5548"/>
                      <a:pt x="5719" y="5592"/>
                    </a:cubicBezTo>
                    <a:close/>
                  </a:path>
                </a:pathLst>
              </a:custGeom>
              <a:solidFill>
                <a:srgbClr val="EDACAD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A3D3D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6"/>
              <p:cNvSpPr/>
              <p:nvPr/>
            </p:nvSpPr>
            <p:spPr bwMode="auto">
              <a:xfrm>
                <a:off x="2349660" y="2479165"/>
                <a:ext cx="374604" cy="360263"/>
              </a:xfrm>
              <a:custGeom>
                <a:avLst/>
                <a:gdLst>
                  <a:gd name="connsiteX0" fmla="*/ 61288 w 609549"/>
                  <a:gd name="connsiteY0" fmla="*/ 383285 h 586216"/>
                  <a:gd name="connsiteX1" fmla="*/ 71162 w 609549"/>
                  <a:gd name="connsiteY1" fmla="*/ 387101 h 586216"/>
                  <a:gd name="connsiteX2" fmla="*/ 120018 w 609549"/>
                  <a:gd name="connsiteY2" fmla="*/ 435892 h 586216"/>
                  <a:gd name="connsiteX3" fmla="*/ 120018 w 609549"/>
                  <a:gd name="connsiteY3" fmla="*/ 454200 h 586216"/>
                  <a:gd name="connsiteX4" fmla="*/ 56639 w 609549"/>
                  <a:gd name="connsiteY4" fmla="*/ 517543 h 586216"/>
                  <a:gd name="connsiteX5" fmla="*/ 35592 w 609549"/>
                  <a:gd name="connsiteY5" fmla="*/ 513644 h 586216"/>
                  <a:gd name="connsiteX6" fmla="*/ 51877 w 609549"/>
                  <a:gd name="connsiteY6" fmla="*/ 388099 h 586216"/>
                  <a:gd name="connsiteX7" fmla="*/ 61288 w 609549"/>
                  <a:gd name="connsiteY7" fmla="*/ 383285 h 586216"/>
                  <a:gd name="connsiteX8" fmla="*/ 235245 w 609549"/>
                  <a:gd name="connsiteY8" fmla="*/ 302810 h 586216"/>
                  <a:gd name="connsiteX9" fmla="*/ 306042 w 609549"/>
                  <a:gd name="connsiteY9" fmla="*/ 373466 h 586216"/>
                  <a:gd name="connsiteX10" fmla="*/ 258717 w 609549"/>
                  <a:gd name="connsiteY10" fmla="*/ 420680 h 586216"/>
                  <a:gd name="connsiteX11" fmla="*/ 230246 w 609549"/>
                  <a:gd name="connsiteY11" fmla="*/ 550152 h 586216"/>
                  <a:gd name="connsiteX12" fmla="*/ 92223 w 609549"/>
                  <a:gd name="connsiteY12" fmla="*/ 575305 h 586216"/>
                  <a:gd name="connsiteX13" fmla="*/ 88748 w 609549"/>
                  <a:gd name="connsiteY13" fmla="*/ 556143 h 586216"/>
                  <a:gd name="connsiteX14" fmla="*/ 165115 w 609549"/>
                  <a:gd name="connsiteY14" fmla="*/ 479877 h 586216"/>
                  <a:gd name="connsiteX15" fmla="*/ 165115 w 609549"/>
                  <a:gd name="connsiteY15" fmla="*/ 446308 h 586216"/>
                  <a:gd name="connsiteX16" fmla="*/ 88700 w 609549"/>
                  <a:gd name="connsiteY16" fmla="*/ 369995 h 586216"/>
                  <a:gd name="connsiteX17" fmla="*/ 92128 w 609549"/>
                  <a:gd name="connsiteY17" fmla="*/ 350976 h 586216"/>
                  <a:gd name="connsiteX18" fmla="*/ 189111 w 609549"/>
                  <a:gd name="connsiteY18" fmla="*/ 348884 h 586216"/>
                  <a:gd name="connsiteX19" fmla="*/ 257958 w 609549"/>
                  <a:gd name="connsiteY19" fmla="*/ 161679 h 586216"/>
                  <a:gd name="connsiteX20" fmla="*/ 317251 w 609549"/>
                  <a:gd name="connsiteY20" fmla="*/ 220879 h 586216"/>
                  <a:gd name="connsiteX21" fmla="*/ 388070 w 609549"/>
                  <a:gd name="connsiteY21" fmla="*/ 291586 h 586216"/>
                  <a:gd name="connsiteX22" fmla="*/ 604906 w 609549"/>
                  <a:gd name="connsiteY22" fmla="*/ 508130 h 586216"/>
                  <a:gd name="connsiteX23" fmla="*/ 604906 w 609549"/>
                  <a:gd name="connsiteY23" fmla="*/ 530526 h 586216"/>
                  <a:gd name="connsiteX24" fmla="*/ 556567 w 609549"/>
                  <a:gd name="connsiteY24" fmla="*/ 578789 h 586216"/>
                  <a:gd name="connsiteX25" fmla="*/ 545327 w 609549"/>
                  <a:gd name="connsiteY25" fmla="*/ 583449 h 586216"/>
                  <a:gd name="connsiteX26" fmla="*/ 534135 w 609549"/>
                  <a:gd name="connsiteY26" fmla="*/ 578789 h 586216"/>
                  <a:gd name="connsiteX27" fmla="*/ 317251 w 609549"/>
                  <a:gd name="connsiteY27" fmla="*/ 362293 h 586216"/>
                  <a:gd name="connsiteX28" fmla="*/ 246481 w 609549"/>
                  <a:gd name="connsiteY28" fmla="*/ 291586 h 586216"/>
                  <a:gd name="connsiteX29" fmla="*/ 187140 w 609549"/>
                  <a:gd name="connsiteY29" fmla="*/ 232339 h 586216"/>
                  <a:gd name="connsiteX30" fmla="*/ 58606 w 609549"/>
                  <a:gd name="connsiteY30" fmla="*/ 160814 h 586216"/>
                  <a:gd name="connsiteX31" fmla="*/ 126401 w 609549"/>
                  <a:gd name="connsiteY31" fmla="*/ 228498 h 586216"/>
                  <a:gd name="connsiteX32" fmla="*/ 111975 w 609549"/>
                  <a:gd name="connsiteY32" fmla="*/ 242899 h 586216"/>
                  <a:gd name="connsiteX33" fmla="*/ 119307 w 609549"/>
                  <a:gd name="connsiteY33" fmla="*/ 250219 h 586216"/>
                  <a:gd name="connsiteX34" fmla="*/ 119307 w 609549"/>
                  <a:gd name="connsiteY34" fmla="*/ 277692 h 586216"/>
                  <a:gd name="connsiteX35" fmla="*/ 115641 w 609549"/>
                  <a:gd name="connsiteY35" fmla="*/ 281352 h 586216"/>
                  <a:gd name="connsiteX36" fmla="*/ 88123 w 609549"/>
                  <a:gd name="connsiteY36" fmla="*/ 281352 h 586216"/>
                  <a:gd name="connsiteX37" fmla="*/ 5712 w 609549"/>
                  <a:gd name="connsiteY37" fmla="*/ 199029 h 586216"/>
                  <a:gd name="connsiteX38" fmla="*/ 5712 w 609549"/>
                  <a:gd name="connsiteY38" fmla="*/ 171604 h 586216"/>
                  <a:gd name="connsiteX39" fmla="*/ 9378 w 609549"/>
                  <a:gd name="connsiteY39" fmla="*/ 167944 h 586216"/>
                  <a:gd name="connsiteX40" fmla="*/ 36849 w 609549"/>
                  <a:gd name="connsiteY40" fmla="*/ 167944 h 586216"/>
                  <a:gd name="connsiteX41" fmla="*/ 44180 w 609549"/>
                  <a:gd name="connsiteY41" fmla="*/ 175264 h 586216"/>
                  <a:gd name="connsiteX42" fmla="*/ 585775 w 609549"/>
                  <a:gd name="connsiteY42" fmla="*/ 66370 h 586216"/>
                  <a:gd name="connsiteX43" fmla="*/ 595263 w 609549"/>
                  <a:gd name="connsiteY43" fmla="*/ 73839 h 586216"/>
                  <a:gd name="connsiteX44" fmla="*/ 578978 w 609549"/>
                  <a:gd name="connsiteY44" fmla="*/ 199341 h 586216"/>
                  <a:gd name="connsiteX45" fmla="*/ 559693 w 609549"/>
                  <a:gd name="connsiteY45" fmla="*/ 200387 h 586216"/>
                  <a:gd name="connsiteX46" fmla="*/ 510789 w 609549"/>
                  <a:gd name="connsiteY46" fmla="*/ 151612 h 586216"/>
                  <a:gd name="connsiteX47" fmla="*/ 510789 w 609549"/>
                  <a:gd name="connsiteY47" fmla="*/ 133262 h 586216"/>
                  <a:gd name="connsiteX48" fmla="*/ 574216 w 609549"/>
                  <a:gd name="connsiteY48" fmla="*/ 69988 h 586216"/>
                  <a:gd name="connsiteX49" fmla="*/ 585775 w 609549"/>
                  <a:gd name="connsiteY49" fmla="*/ 66370 h 586216"/>
                  <a:gd name="connsiteX50" fmla="*/ 158702 w 609549"/>
                  <a:gd name="connsiteY50" fmla="*/ 26758 h 586216"/>
                  <a:gd name="connsiteX51" fmla="*/ 172463 w 609549"/>
                  <a:gd name="connsiteY51" fmla="*/ 32464 h 586216"/>
                  <a:gd name="connsiteX52" fmla="*/ 179701 w 609549"/>
                  <a:gd name="connsiteY52" fmla="*/ 39691 h 586216"/>
                  <a:gd name="connsiteX53" fmla="*/ 246935 w 609549"/>
                  <a:gd name="connsiteY53" fmla="*/ 106831 h 586216"/>
                  <a:gd name="connsiteX54" fmla="*/ 254886 w 609549"/>
                  <a:gd name="connsiteY54" fmla="*/ 114819 h 586216"/>
                  <a:gd name="connsiteX55" fmla="*/ 257600 w 609549"/>
                  <a:gd name="connsiteY55" fmla="*/ 138879 h 586216"/>
                  <a:gd name="connsiteX56" fmla="*/ 254886 w 609549"/>
                  <a:gd name="connsiteY56" fmla="*/ 142255 h 586216"/>
                  <a:gd name="connsiteX57" fmla="*/ 252315 w 609549"/>
                  <a:gd name="connsiteY57" fmla="*/ 144823 h 586216"/>
                  <a:gd name="connsiteX58" fmla="*/ 246696 w 609549"/>
                  <a:gd name="connsiteY58" fmla="*/ 150434 h 586216"/>
                  <a:gd name="connsiteX59" fmla="*/ 175892 w 609549"/>
                  <a:gd name="connsiteY59" fmla="*/ 221140 h 586216"/>
                  <a:gd name="connsiteX60" fmla="*/ 172463 w 609549"/>
                  <a:gd name="connsiteY60" fmla="*/ 224611 h 586216"/>
                  <a:gd name="connsiteX61" fmla="*/ 170130 w 609549"/>
                  <a:gd name="connsiteY61" fmla="*/ 226560 h 586216"/>
                  <a:gd name="connsiteX62" fmla="*/ 162274 w 609549"/>
                  <a:gd name="connsiteY62" fmla="*/ 229936 h 586216"/>
                  <a:gd name="connsiteX63" fmla="*/ 158702 w 609549"/>
                  <a:gd name="connsiteY63" fmla="*/ 230269 h 586216"/>
                  <a:gd name="connsiteX64" fmla="*/ 144942 w 609549"/>
                  <a:gd name="connsiteY64" fmla="*/ 224611 h 586216"/>
                  <a:gd name="connsiteX65" fmla="*/ 137609 w 609549"/>
                  <a:gd name="connsiteY65" fmla="*/ 217288 h 586216"/>
                  <a:gd name="connsiteX66" fmla="*/ 69804 w 609549"/>
                  <a:gd name="connsiteY66" fmla="*/ 149578 h 586216"/>
                  <a:gd name="connsiteX67" fmla="*/ 62519 w 609549"/>
                  <a:gd name="connsiteY67" fmla="*/ 142255 h 586216"/>
                  <a:gd name="connsiteX68" fmla="*/ 62519 w 609549"/>
                  <a:gd name="connsiteY68" fmla="*/ 114819 h 586216"/>
                  <a:gd name="connsiteX69" fmla="*/ 144942 w 609549"/>
                  <a:gd name="connsiteY69" fmla="*/ 32464 h 586216"/>
                  <a:gd name="connsiteX70" fmla="*/ 158702 w 609549"/>
                  <a:gd name="connsiteY70" fmla="*/ 26758 h 586216"/>
                  <a:gd name="connsiteX71" fmla="*/ 254809 w 609549"/>
                  <a:gd name="connsiteY71" fmla="*/ 6542 h 586216"/>
                  <a:gd name="connsiteX72" fmla="*/ 321015 w 609549"/>
                  <a:gd name="connsiteY72" fmla="*/ 29913 h 586216"/>
                  <a:gd name="connsiteX73" fmla="*/ 260017 w 609549"/>
                  <a:gd name="connsiteY73" fmla="*/ 97465 h 586216"/>
                  <a:gd name="connsiteX74" fmla="*/ 193067 w 609549"/>
                  <a:gd name="connsiteY74" fmla="*/ 30626 h 586216"/>
                  <a:gd name="connsiteX75" fmla="*/ 254809 w 609549"/>
                  <a:gd name="connsiteY75" fmla="*/ 6542 h 586216"/>
                  <a:gd name="connsiteX76" fmla="*/ 503105 w 609549"/>
                  <a:gd name="connsiteY76" fmla="*/ 953 h 586216"/>
                  <a:gd name="connsiteX77" fmla="*/ 538560 w 609549"/>
                  <a:gd name="connsiteY77" fmla="*/ 10911 h 586216"/>
                  <a:gd name="connsiteX78" fmla="*/ 542083 w 609549"/>
                  <a:gd name="connsiteY78" fmla="*/ 30073 h 586216"/>
                  <a:gd name="connsiteX79" fmla="*/ 465709 w 609549"/>
                  <a:gd name="connsiteY79" fmla="*/ 106341 h 586216"/>
                  <a:gd name="connsiteX80" fmla="*/ 465709 w 609549"/>
                  <a:gd name="connsiteY80" fmla="*/ 139911 h 586216"/>
                  <a:gd name="connsiteX81" fmla="*/ 542131 w 609549"/>
                  <a:gd name="connsiteY81" fmla="*/ 216227 h 586216"/>
                  <a:gd name="connsiteX82" fmla="*/ 538655 w 609549"/>
                  <a:gd name="connsiteY82" fmla="*/ 235246 h 586216"/>
                  <a:gd name="connsiteX83" fmla="*/ 442187 w 609549"/>
                  <a:gd name="connsiteY83" fmla="*/ 237528 h 586216"/>
                  <a:gd name="connsiteX84" fmla="*/ 399238 w 609549"/>
                  <a:gd name="connsiteY84" fmla="*/ 280370 h 586216"/>
                  <a:gd name="connsiteX85" fmla="*/ 328482 w 609549"/>
                  <a:gd name="connsiteY85" fmla="*/ 209712 h 586216"/>
                  <a:gd name="connsiteX86" fmla="*/ 372240 w 609549"/>
                  <a:gd name="connsiteY86" fmla="*/ 166015 h 586216"/>
                  <a:gd name="connsiteX87" fmla="*/ 400571 w 609549"/>
                  <a:gd name="connsiteY87" fmla="*/ 36064 h 586216"/>
                  <a:gd name="connsiteX88" fmla="*/ 503105 w 609549"/>
                  <a:gd name="connsiteY88" fmla="*/ 953 h 5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09549" h="586216">
                    <a:moveTo>
                      <a:pt x="61288" y="383285"/>
                    </a:moveTo>
                    <a:cubicBezTo>
                      <a:pt x="64829" y="383106"/>
                      <a:pt x="68448" y="384367"/>
                      <a:pt x="71162" y="387101"/>
                    </a:cubicBezTo>
                    <a:lnTo>
                      <a:pt x="120018" y="435892"/>
                    </a:lnTo>
                    <a:cubicBezTo>
                      <a:pt x="125113" y="440933"/>
                      <a:pt x="125113" y="449160"/>
                      <a:pt x="120018" y="454200"/>
                    </a:cubicBezTo>
                    <a:lnTo>
                      <a:pt x="56639" y="517543"/>
                    </a:lnTo>
                    <a:cubicBezTo>
                      <a:pt x="50211" y="523963"/>
                      <a:pt x="39211" y="522013"/>
                      <a:pt x="35592" y="513644"/>
                    </a:cubicBezTo>
                    <a:cubicBezTo>
                      <a:pt x="17783" y="472794"/>
                      <a:pt x="23211" y="424288"/>
                      <a:pt x="51877" y="388099"/>
                    </a:cubicBezTo>
                    <a:cubicBezTo>
                      <a:pt x="54282" y="385079"/>
                      <a:pt x="57746" y="383463"/>
                      <a:pt x="61288" y="383285"/>
                    </a:cubicBezTo>
                    <a:close/>
                    <a:moveTo>
                      <a:pt x="235245" y="302810"/>
                    </a:moveTo>
                    <a:lnTo>
                      <a:pt x="306042" y="373466"/>
                    </a:lnTo>
                    <a:lnTo>
                      <a:pt x="258717" y="420680"/>
                    </a:lnTo>
                    <a:cubicBezTo>
                      <a:pt x="274667" y="464329"/>
                      <a:pt x="265192" y="515300"/>
                      <a:pt x="230246" y="550152"/>
                    </a:cubicBezTo>
                    <a:cubicBezTo>
                      <a:pt x="192919" y="587430"/>
                      <a:pt x="137644" y="595798"/>
                      <a:pt x="92223" y="575305"/>
                    </a:cubicBezTo>
                    <a:cubicBezTo>
                      <a:pt x="84701" y="571882"/>
                      <a:pt x="82892" y="561992"/>
                      <a:pt x="88748" y="556143"/>
                    </a:cubicBezTo>
                    <a:lnTo>
                      <a:pt x="165115" y="479877"/>
                    </a:lnTo>
                    <a:cubicBezTo>
                      <a:pt x="174399" y="470605"/>
                      <a:pt x="174399" y="455580"/>
                      <a:pt x="165115" y="446308"/>
                    </a:cubicBezTo>
                    <a:lnTo>
                      <a:pt x="88700" y="369995"/>
                    </a:lnTo>
                    <a:cubicBezTo>
                      <a:pt x="82844" y="364194"/>
                      <a:pt x="84653" y="354399"/>
                      <a:pt x="92128" y="350976"/>
                    </a:cubicBezTo>
                    <a:cubicBezTo>
                      <a:pt x="122789" y="337092"/>
                      <a:pt x="157973" y="336379"/>
                      <a:pt x="189111" y="348884"/>
                    </a:cubicBezTo>
                    <a:close/>
                    <a:moveTo>
                      <a:pt x="257958" y="161679"/>
                    </a:moveTo>
                    <a:lnTo>
                      <a:pt x="317251" y="220879"/>
                    </a:lnTo>
                    <a:lnTo>
                      <a:pt x="388070" y="291586"/>
                    </a:lnTo>
                    <a:lnTo>
                      <a:pt x="604906" y="508130"/>
                    </a:lnTo>
                    <a:cubicBezTo>
                      <a:pt x="611097" y="514311"/>
                      <a:pt x="611097" y="524344"/>
                      <a:pt x="604906" y="530526"/>
                    </a:cubicBezTo>
                    <a:lnTo>
                      <a:pt x="556567" y="578789"/>
                    </a:lnTo>
                    <a:cubicBezTo>
                      <a:pt x="553471" y="581880"/>
                      <a:pt x="549423" y="583449"/>
                      <a:pt x="545327" y="583449"/>
                    </a:cubicBezTo>
                    <a:cubicBezTo>
                      <a:pt x="541279" y="583449"/>
                      <a:pt x="537231" y="581880"/>
                      <a:pt x="534135" y="578789"/>
                    </a:cubicBezTo>
                    <a:lnTo>
                      <a:pt x="317251" y="362293"/>
                    </a:lnTo>
                    <a:lnTo>
                      <a:pt x="246481" y="291586"/>
                    </a:lnTo>
                    <a:lnTo>
                      <a:pt x="187140" y="232339"/>
                    </a:lnTo>
                    <a:close/>
                    <a:moveTo>
                      <a:pt x="58606" y="160814"/>
                    </a:moveTo>
                    <a:lnTo>
                      <a:pt x="126401" y="228498"/>
                    </a:lnTo>
                    <a:lnTo>
                      <a:pt x="111975" y="242899"/>
                    </a:lnTo>
                    <a:lnTo>
                      <a:pt x="119307" y="250219"/>
                    </a:lnTo>
                    <a:cubicBezTo>
                      <a:pt x="126877" y="257824"/>
                      <a:pt x="126877" y="270087"/>
                      <a:pt x="119307" y="277692"/>
                    </a:cubicBezTo>
                    <a:lnTo>
                      <a:pt x="115641" y="281352"/>
                    </a:lnTo>
                    <a:cubicBezTo>
                      <a:pt x="108024" y="288909"/>
                      <a:pt x="95741" y="288909"/>
                      <a:pt x="88123" y="281352"/>
                    </a:cubicBezTo>
                    <a:lnTo>
                      <a:pt x="5712" y="199029"/>
                    </a:lnTo>
                    <a:cubicBezTo>
                      <a:pt x="-1905" y="191424"/>
                      <a:pt x="-1905" y="179161"/>
                      <a:pt x="5712" y="171604"/>
                    </a:cubicBezTo>
                    <a:lnTo>
                      <a:pt x="9378" y="167944"/>
                    </a:lnTo>
                    <a:cubicBezTo>
                      <a:pt x="16948" y="160339"/>
                      <a:pt x="29231" y="160339"/>
                      <a:pt x="36849" y="167944"/>
                    </a:cubicBezTo>
                    <a:lnTo>
                      <a:pt x="44180" y="175264"/>
                    </a:lnTo>
                    <a:close/>
                    <a:moveTo>
                      <a:pt x="585775" y="66370"/>
                    </a:moveTo>
                    <a:cubicBezTo>
                      <a:pt x="589775" y="67101"/>
                      <a:pt x="593430" y="69680"/>
                      <a:pt x="595263" y="73839"/>
                    </a:cubicBezTo>
                    <a:cubicBezTo>
                      <a:pt x="613072" y="114675"/>
                      <a:pt x="607644" y="163212"/>
                      <a:pt x="578978" y="199341"/>
                    </a:cubicBezTo>
                    <a:cubicBezTo>
                      <a:pt x="574168" y="205379"/>
                      <a:pt x="565121" y="205854"/>
                      <a:pt x="559693" y="200387"/>
                    </a:cubicBezTo>
                    <a:lnTo>
                      <a:pt x="510789" y="151612"/>
                    </a:lnTo>
                    <a:cubicBezTo>
                      <a:pt x="505742" y="146526"/>
                      <a:pt x="505742" y="138349"/>
                      <a:pt x="510789" y="133262"/>
                    </a:cubicBezTo>
                    <a:lnTo>
                      <a:pt x="574216" y="69988"/>
                    </a:lnTo>
                    <a:cubicBezTo>
                      <a:pt x="577430" y="66756"/>
                      <a:pt x="581775" y="65639"/>
                      <a:pt x="585775" y="66370"/>
                    </a:cubicBezTo>
                    <a:close/>
                    <a:moveTo>
                      <a:pt x="158702" y="26758"/>
                    </a:moveTo>
                    <a:cubicBezTo>
                      <a:pt x="163655" y="26758"/>
                      <a:pt x="168654" y="28660"/>
                      <a:pt x="172463" y="32464"/>
                    </a:cubicBezTo>
                    <a:lnTo>
                      <a:pt x="179701" y="39691"/>
                    </a:lnTo>
                    <a:lnTo>
                      <a:pt x="246935" y="106831"/>
                    </a:lnTo>
                    <a:lnTo>
                      <a:pt x="254886" y="114819"/>
                    </a:lnTo>
                    <a:cubicBezTo>
                      <a:pt x="261457" y="121334"/>
                      <a:pt x="262362" y="131414"/>
                      <a:pt x="257600" y="138879"/>
                    </a:cubicBezTo>
                    <a:cubicBezTo>
                      <a:pt x="256839" y="140068"/>
                      <a:pt x="255934" y="141209"/>
                      <a:pt x="254886" y="142255"/>
                    </a:cubicBezTo>
                    <a:lnTo>
                      <a:pt x="252315" y="144823"/>
                    </a:lnTo>
                    <a:lnTo>
                      <a:pt x="246696" y="150434"/>
                    </a:lnTo>
                    <a:lnTo>
                      <a:pt x="175892" y="221140"/>
                    </a:lnTo>
                    <a:lnTo>
                      <a:pt x="172463" y="224611"/>
                    </a:lnTo>
                    <a:cubicBezTo>
                      <a:pt x="171702" y="225324"/>
                      <a:pt x="170940" y="225990"/>
                      <a:pt x="170130" y="226560"/>
                    </a:cubicBezTo>
                    <a:cubicBezTo>
                      <a:pt x="167749" y="228319"/>
                      <a:pt x="165083" y="229413"/>
                      <a:pt x="162274" y="229936"/>
                    </a:cubicBezTo>
                    <a:cubicBezTo>
                      <a:pt x="161083" y="230174"/>
                      <a:pt x="159893" y="230269"/>
                      <a:pt x="158702" y="230269"/>
                    </a:cubicBezTo>
                    <a:cubicBezTo>
                      <a:pt x="153703" y="230269"/>
                      <a:pt x="148751" y="228367"/>
                      <a:pt x="144942" y="224611"/>
                    </a:cubicBezTo>
                    <a:lnTo>
                      <a:pt x="137609" y="217288"/>
                    </a:lnTo>
                    <a:lnTo>
                      <a:pt x="69804" y="149578"/>
                    </a:lnTo>
                    <a:lnTo>
                      <a:pt x="62519" y="142255"/>
                    </a:lnTo>
                    <a:cubicBezTo>
                      <a:pt x="54900" y="134647"/>
                      <a:pt x="54900" y="122380"/>
                      <a:pt x="62519" y="114819"/>
                    </a:cubicBezTo>
                    <a:lnTo>
                      <a:pt x="144942" y="32464"/>
                    </a:lnTo>
                    <a:cubicBezTo>
                      <a:pt x="148751" y="28660"/>
                      <a:pt x="153750" y="26758"/>
                      <a:pt x="158702" y="26758"/>
                    </a:cubicBezTo>
                    <a:close/>
                    <a:moveTo>
                      <a:pt x="254809" y="6542"/>
                    </a:moveTo>
                    <a:cubicBezTo>
                      <a:pt x="277279" y="4029"/>
                      <a:pt x="300492" y="9424"/>
                      <a:pt x="321015" y="29913"/>
                    </a:cubicBezTo>
                    <a:cubicBezTo>
                      <a:pt x="380347" y="89193"/>
                      <a:pt x="337205" y="46124"/>
                      <a:pt x="260017" y="97465"/>
                    </a:cubicBezTo>
                    <a:lnTo>
                      <a:pt x="193067" y="30626"/>
                    </a:lnTo>
                    <a:cubicBezTo>
                      <a:pt x="210614" y="19479"/>
                      <a:pt x="232340" y="9056"/>
                      <a:pt x="254809" y="6542"/>
                    </a:cubicBezTo>
                    <a:close/>
                    <a:moveTo>
                      <a:pt x="503105" y="953"/>
                    </a:moveTo>
                    <a:cubicBezTo>
                      <a:pt x="515252" y="2468"/>
                      <a:pt x="527216" y="5788"/>
                      <a:pt x="538560" y="10911"/>
                    </a:cubicBezTo>
                    <a:cubicBezTo>
                      <a:pt x="546131" y="14334"/>
                      <a:pt x="547940" y="24224"/>
                      <a:pt x="542083" y="30073"/>
                    </a:cubicBezTo>
                    <a:lnTo>
                      <a:pt x="465709" y="106341"/>
                    </a:lnTo>
                    <a:cubicBezTo>
                      <a:pt x="456424" y="115613"/>
                      <a:pt x="456424" y="130639"/>
                      <a:pt x="465709" y="139911"/>
                    </a:cubicBezTo>
                    <a:lnTo>
                      <a:pt x="542131" y="216227"/>
                    </a:lnTo>
                    <a:cubicBezTo>
                      <a:pt x="547940" y="222028"/>
                      <a:pt x="546178" y="231823"/>
                      <a:pt x="538655" y="235246"/>
                    </a:cubicBezTo>
                    <a:cubicBezTo>
                      <a:pt x="508181" y="249035"/>
                      <a:pt x="473184" y="249844"/>
                      <a:pt x="442187" y="237528"/>
                    </a:cubicBezTo>
                    <a:lnTo>
                      <a:pt x="399238" y="280370"/>
                    </a:lnTo>
                    <a:lnTo>
                      <a:pt x="328482" y="209712"/>
                    </a:lnTo>
                    <a:lnTo>
                      <a:pt x="372240" y="166015"/>
                    </a:lnTo>
                    <a:cubicBezTo>
                      <a:pt x="356051" y="122270"/>
                      <a:pt x="365527" y="71060"/>
                      <a:pt x="400571" y="36064"/>
                    </a:cubicBezTo>
                    <a:cubicBezTo>
                      <a:pt x="428569" y="8106"/>
                      <a:pt x="466664" y="-3592"/>
                      <a:pt x="503105" y="953"/>
                    </a:cubicBezTo>
                    <a:close/>
                  </a:path>
                </a:pathLst>
              </a:custGeom>
              <a:solidFill>
                <a:srgbClr val="7DC3C1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3467109" y="4374602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Group 58"/>
          <p:cNvGrpSpPr/>
          <p:nvPr/>
        </p:nvGrpSpPr>
        <p:grpSpPr>
          <a:xfrm>
            <a:off x="8034655" y="1183005"/>
            <a:ext cx="4157345" cy="3541395"/>
            <a:chOff x="1595583" y="1878965"/>
            <a:chExt cx="4483158" cy="3686335"/>
          </a:xfrm>
        </p:grpSpPr>
        <p:grpSp>
          <p:nvGrpSpPr>
            <p:cNvPr id="84" name="组合 83"/>
            <p:cNvGrpSpPr/>
            <p:nvPr/>
          </p:nvGrpSpPr>
          <p:grpSpPr>
            <a:xfrm>
              <a:off x="1595583" y="1878965"/>
              <a:ext cx="1657825" cy="3686335"/>
              <a:chOff x="1530806" y="2008421"/>
              <a:chExt cx="1657825" cy="3686335"/>
            </a:xfrm>
          </p:grpSpPr>
          <p:sp>
            <p:nvSpPr>
              <p:cNvPr id="89" name="1"/>
              <p:cNvSpPr/>
              <p:nvPr/>
            </p:nvSpPr>
            <p:spPr bwMode="auto">
              <a:xfrm rot="2700000">
                <a:off x="1749881" y="4036930"/>
                <a:ext cx="863600" cy="1301750"/>
              </a:xfrm>
              <a:custGeom>
                <a:avLst/>
                <a:gdLst>
                  <a:gd name="T0" fmla="*/ 62 w 122"/>
                  <a:gd name="T1" fmla="*/ 101 h 184"/>
                  <a:gd name="T2" fmla="*/ 62 w 122"/>
                  <a:gd name="T3" fmla="*/ 83 h 184"/>
                  <a:gd name="T4" fmla="*/ 122 w 122"/>
                  <a:gd name="T5" fmla="*/ 23 h 184"/>
                  <a:gd name="T6" fmla="*/ 106 w 122"/>
                  <a:gd name="T7" fmla="*/ 7 h 184"/>
                  <a:gd name="T8" fmla="*/ 78 w 122"/>
                  <a:gd name="T9" fmla="*/ 7 h 184"/>
                  <a:gd name="T10" fmla="*/ 7 w 122"/>
                  <a:gd name="T11" fmla="*/ 78 h 184"/>
                  <a:gd name="T12" fmla="*/ 7 w 122"/>
                  <a:gd name="T13" fmla="*/ 106 h 184"/>
                  <a:gd name="T14" fmla="*/ 78 w 122"/>
                  <a:gd name="T15" fmla="*/ 177 h 184"/>
                  <a:gd name="T16" fmla="*/ 106 w 122"/>
                  <a:gd name="T17" fmla="*/ 177 h 184"/>
                  <a:gd name="T18" fmla="*/ 122 w 122"/>
                  <a:gd name="T19" fmla="*/ 161 h 184"/>
                  <a:gd name="T20" fmla="*/ 62 w 122"/>
                  <a:gd name="T21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184">
                    <a:moveTo>
                      <a:pt x="62" y="101"/>
                    </a:moveTo>
                    <a:cubicBezTo>
                      <a:pt x="57" y="96"/>
                      <a:pt x="57" y="88"/>
                      <a:pt x="62" y="8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22" y="161"/>
                      <a:pt x="122" y="161"/>
                      <a:pt x="122" y="161"/>
                    </a:cubicBezTo>
                    <a:lnTo>
                      <a:pt x="62" y="101"/>
                    </a:lnTo>
                    <a:close/>
                  </a:path>
                </a:pathLst>
              </a:custGeom>
              <a:solidFill>
                <a:srgbClr val="79C0D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2"/>
              <p:cNvSpPr/>
              <p:nvPr/>
            </p:nvSpPr>
            <p:spPr bwMode="auto">
              <a:xfrm rot="2700000">
                <a:off x="1885294" y="4392212"/>
                <a:ext cx="1303338" cy="1301750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3"/>
              <p:cNvSpPr/>
              <p:nvPr/>
            </p:nvSpPr>
            <p:spPr bwMode="auto">
              <a:xfrm>
                <a:off x="2349662" y="4865508"/>
                <a:ext cx="374602" cy="35515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9050" h="577437">
                    <a:moveTo>
                      <a:pt x="439199" y="560501"/>
                    </a:moveTo>
                    <a:lnTo>
                      <a:pt x="533192" y="560501"/>
                    </a:lnTo>
                    <a:lnTo>
                      <a:pt x="533192" y="577437"/>
                    </a:lnTo>
                    <a:lnTo>
                      <a:pt x="439199" y="577437"/>
                    </a:lnTo>
                    <a:close/>
                    <a:moveTo>
                      <a:pt x="60898" y="560501"/>
                    </a:moveTo>
                    <a:lnTo>
                      <a:pt x="154891" y="560501"/>
                    </a:lnTo>
                    <a:lnTo>
                      <a:pt x="154891" y="577437"/>
                    </a:lnTo>
                    <a:lnTo>
                      <a:pt x="60898" y="577437"/>
                    </a:lnTo>
                    <a:close/>
                    <a:moveTo>
                      <a:pt x="276323" y="247191"/>
                    </a:moveTo>
                    <a:lnTo>
                      <a:pt x="332800" y="247191"/>
                    </a:lnTo>
                    <a:lnTo>
                      <a:pt x="332800" y="293334"/>
                    </a:lnTo>
                    <a:lnTo>
                      <a:pt x="379148" y="293334"/>
                    </a:lnTo>
                    <a:lnTo>
                      <a:pt x="379148" y="349732"/>
                    </a:lnTo>
                    <a:lnTo>
                      <a:pt x="332800" y="349732"/>
                    </a:lnTo>
                    <a:lnTo>
                      <a:pt x="332800" y="396014"/>
                    </a:lnTo>
                    <a:lnTo>
                      <a:pt x="276323" y="396014"/>
                    </a:lnTo>
                    <a:lnTo>
                      <a:pt x="276323" y="349732"/>
                    </a:lnTo>
                    <a:lnTo>
                      <a:pt x="230114" y="349732"/>
                    </a:lnTo>
                    <a:lnTo>
                      <a:pt x="230114" y="293334"/>
                    </a:lnTo>
                    <a:lnTo>
                      <a:pt x="276323" y="293334"/>
                    </a:lnTo>
                    <a:close/>
                    <a:moveTo>
                      <a:pt x="304594" y="190091"/>
                    </a:moveTo>
                    <a:cubicBezTo>
                      <a:pt x="231741" y="190091"/>
                      <a:pt x="172904" y="248987"/>
                      <a:pt x="172904" y="321602"/>
                    </a:cubicBezTo>
                    <a:cubicBezTo>
                      <a:pt x="172904" y="394216"/>
                      <a:pt x="231741" y="453112"/>
                      <a:pt x="304594" y="453112"/>
                    </a:cubicBezTo>
                    <a:cubicBezTo>
                      <a:pt x="377308" y="453112"/>
                      <a:pt x="436284" y="394216"/>
                      <a:pt x="436284" y="321602"/>
                    </a:cubicBezTo>
                    <a:cubicBezTo>
                      <a:pt x="436284" y="248987"/>
                      <a:pt x="377308" y="190091"/>
                      <a:pt x="304594" y="190091"/>
                    </a:cubicBezTo>
                    <a:close/>
                    <a:moveTo>
                      <a:pt x="47042" y="97521"/>
                    </a:moveTo>
                    <a:lnTo>
                      <a:pt x="562008" y="97521"/>
                    </a:lnTo>
                    <a:cubicBezTo>
                      <a:pt x="587958" y="97521"/>
                      <a:pt x="609050" y="118446"/>
                      <a:pt x="609050" y="144499"/>
                    </a:cubicBezTo>
                    <a:lnTo>
                      <a:pt x="609050" y="498704"/>
                    </a:lnTo>
                    <a:cubicBezTo>
                      <a:pt x="609050" y="524618"/>
                      <a:pt x="587958" y="545682"/>
                      <a:pt x="562008" y="545682"/>
                    </a:cubicBezTo>
                    <a:lnTo>
                      <a:pt x="47042" y="545682"/>
                    </a:lnTo>
                    <a:cubicBezTo>
                      <a:pt x="21092" y="545682"/>
                      <a:pt x="0" y="524618"/>
                      <a:pt x="0" y="498704"/>
                    </a:cubicBezTo>
                    <a:lnTo>
                      <a:pt x="0" y="144499"/>
                    </a:lnTo>
                    <a:cubicBezTo>
                      <a:pt x="0" y="118446"/>
                      <a:pt x="21092" y="97521"/>
                      <a:pt x="47042" y="97521"/>
                    </a:cubicBezTo>
                    <a:close/>
                    <a:moveTo>
                      <a:pt x="252719" y="0"/>
                    </a:moveTo>
                    <a:lnTo>
                      <a:pt x="351250" y="0"/>
                    </a:lnTo>
                    <a:cubicBezTo>
                      <a:pt x="377895" y="0"/>
                      <a:pt x="399683" y="21617"/>
                      <a:pt x="399683" y="48361"/>
                    </a:cubicBezTo>
                    <a:lnTo>
                      <a:pt x="399683" y="76352"/>
                    </a:lnTo>
                    <a:lnTo>
                      <a:pt x="368319" y="76352"/>
                    </a:lnTo>
                    <a:lnTo>
                      <a:pt x="368319" y="48361"/>
                    </a:lnTo>
                    <a:cubicBezTo>
                      <a:pt x="368319" y="38938"/>
                      <a:pt x="360687" y="31317"/>
                      <a:pt x="351250" y="31317"/>
                    </a:cubicBezTo>
                    <a:lnTo>
                      <a:pt x="252719" y="31317"/>
                    </a:lnTo>
                    <a:cubicBezTo>
                      <a:pt x="243283" y="31317"/>
                      <a:pt x="235650" y="38938"/>
                      <a:pt x="235650" y="48361"/>
                    </a:cubicBezTo>
                    <a:lnTo>
                      <a:pt x="235650" y="76352"/>
                    </a:lnTo>
                    <a:lnTo>
                      <a:pt x="204287" y="76352"/>
                    </a:lnTo>
                    <a:lnTo>
                      <a:pt x="204287" y="48361"/>
                    </a:lnTo>
                    <a:cubicBezTo>
                      <a:pt x="204287" y="21617"/>
                      <a:pt x="226075" y="0"/>
                      <a:pt x="252719" y="0"/>
                    </a:cubicBezTo>
                    <a:close/>
                  </a:path>
                </a:pathLst>
              </a:custGeom>
              <a:solidFill>
                <a:srgbClr val="95CEDB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97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4"/>
              <p:cNvSpPr/>
              <p:nvPr/>
            </p:nvSpPr>
            <p:spPr bwMode="auto">
              <a:xfrm rot="2700000">
                <a:off x="1530806" y="2582777"/>
                <a:ext cx="1301750" cy="863600"/>
              </a:xfrm>
              <a:custGeom>
                <a:avLst/>
                <a:gdLst>
                  <a:gd name="T0" fmla="*/ 177 w 184"/>
                  <a:gd name="T1" fmla="*/ 16 h 122"/>
                  <a:gd name="T2" fmla="*/ 161 w 184"/>
                  <a:gd name="T3" fmla="*/ 0 h 122"/>
                  <a:gd name="T4" fmla="*/ 101 w 184"/>
                  <a:gd name="T5" fmla="*/ 60 h 122"/>
                  <a:gd name="T6" fmla="*/ 83 w 184"/>
                  <a:gd name="T7" fmla="*/ 60 h 122"/>
                  <a:gd name="T8" fmla="*/ 23 w 184"/>
                  <a:gd name="T9" fmla="*/ 0 h 122"/>
                  <a:gd name="T10" fmla="*/ 7 w 184"/>
                  <a:gd name="T11" fmla="*/ 16 h 122"/>
                  <a:gd name="T12" fmla="*/ 7 w 184"/>
                  <a:gd name="T13" fmla="*/ 44 h 122"/>
                  <a:gd name="T14" fmla="*/ 78 w 184"/>
                  <a:gd name="T15" fmla="*/ 115 h 122"/>
                  <a:gd name="T16" fmla="*/ 106 w 184"/>
                  <a:gd name="T17" fmla="*/ 115 h 122"/>
                  <a:gd name="T18" fmla="*/ 177 w 184"/>
                  <a:gd name="T19" fmla="*/ 44 h 122"/>
                  <a:gd name="T20" fmla="*/ 177 w 184"/>
                  <a:gd name="T21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4" h="122">
                    <a:moveTo>
                      <a:pt x="177" y="16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96" y="65"/>
                      <a:pt x="88" y="65"/>
                      <a:pt x="83" y="6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0" y="24"/>
                      <a:pt x="0" y="36"/>
                      <a:pt x="7" y="44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6" y="122"/>
                      <a:pt x="98" y="122"/>
                      <a:pt x="106" y="115"/>
                    </a:cubicBezTo>
                    <a:cubicBezTo>
                      <a:pt x="177" y="44"/>
                      <a:pt x="177" y="44"/>
                      <a:pt x="177" y="44"/>
                    </a:cubicBezTo>
                    <a:cubicBezTo>
                      <a:pt x="184" y="36"/>
                      <a:pt x="184" y="24"/>
                      <a:pt x="177" y="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5"/>
              <p:cNvSpPr/>
              <p:nvPr/>
            </p:nvSpPr>
            <p:spPr bwMode="auto">
              <a:xfrm rot="2700000">
                <a:off x="1886087" y="2007627"/>
                <a:ext cx="1301750" cy="1303338"/>
              </a:xfrm>
              <a:custGeom>
                <a:avLst/>
                <a:gdLst>
                  <a:gd name="T0" fmla="*/ 177 w 184"/>
                  <a:gd name="T1" fmla="*/ 78 h 184"/>
                  <a:gd name="T2" fmla="*/ 106 w 184"/>
                  <a:gd name="T3" fmla="*/ 7 h 184"/>
                  <a:gd name="T4" fmla="*/ 78 w 184"/>
                  <a:gd name="T5" fmla="*/ 7 h 184"/>
                  <a:gd name="T6" fmla="*/ 7 w 184"/>
                  <a:gd name="T7" fmla="*/ 78 h 184"/>
                  <a:gd name="T8" fmla="*/ 7 w 184"/>
                  <a:gd name="T9" fmla="*/ 106 h 184"/>
                  <a:gd name="T10" fmla="*/ 78 w 184"/>
                  <a:gd name="T11" fmla="*/ 177 h 184"/>
                  <a:gd name="T12" fmla="*/ 106 w 184"/>
                  <a:gd name="T13" fmla="*/ 177 h 184"/>
                  <a:gd name="T14" fmla="*/ 177 w 184"/>
                  <a:gd name="T15" fmla="*/ 106 h 184"/>
                  <a:gd name="T16" fmla="*/ 177 w 184"/>
                  <a:gd name="T17" fmla="*/ 78 h 184"/>
                  <a:gd name="T18" fmla="*/ 162 w 184"/>
                  <a:gd name="T19" fmla="*/ 101 h 184"/>
                  <a:gd name="T20" fmla="*/ 101 w 184"/>
                  <a:gd name="T21" fmla="*/ 162 h 184"/>
                  <a:gd name="T22" fmla="*/ 83 w 184"/>
                  <a:gd name="T23" fmla="*/ 162 h 184"/>
                  <a:gd name="T24" fmla="*/ 22 w 184"/>
                  <a:gd name="T25" fmla="*/ 101 h 184"/>
                  <a:gd name="T26" fmla="*/ 22 w 184"/>
                  <a:gd name="T27" fmla="*/ 83 h 184"/>
                  <a:gd name="T28" fmla="*/ 83 w 184"/>
                  <a:gd name="T29" fmla="*/ 22 h 184"/>
                  <a:gd name="T30" fmla="*/ 101 w 184"/>
                  <a:gd name="T31" fmla="*/ 22 h 184"/>
                  <a:gd name="T32" fmla="*/ 162 w 184"/>
                  <a:gd name="T33" fmla="*/ 83 h 184"/>
                  <a:gd name="T34" fmla="*/ 162 w 184"/>
                  <a:gd name="T35" fmla="*/ 10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4">
                    <a:moveTo>
                      <a:pt x="177" y="78"/>
                    </a:moveTo>
                    <a:cubicBezTo>
                      <a:pt x="106" y="7"/>
                      <a:pt x="106" y="7"/>
                      <a:pt x="106" y="7"/>
                    </a:cubicBezTo>
                    <a:cubicBezTo>
                      <a:pt x="98" y="0"/>
                      <a:pt x="86" y="0"/>
                      <a:pt x="78" y="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0" y="86"/>
                      <a:pt x="0" y="98"/>
                      <a:pt x="7" y="106"/>
                    </a:cubicBezTo>
                    <a:cubicBezTo>
                      <a:pt x="78" y="177"/>
                      <a:pt x="78" y="177"/>
                      <a:pt x="78" y="177"/>
                    </a:cubicBezTo>
                    <a:cubicBezTo>
                      <a:pt x="86" y="184"/>
                      <a:pt x="98" y="184"/>
                      <a:pt x="106" y="177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84" y="98"/>
                      <a:pt x="184" y="86"/>
                      <a:pt x="177" y="78"/>
                    </a:cubicBezTo>
                    <a:close/>
                    <a:moveTo>
                      <a:pt x="162" y="101"/>
                    </a:moveTo>
                    <a:cubicBezTo>
                      <a:pt x="101" y="162"/>
                      <a:pt x="101" y="162"/>
                      <a:pt x="101" y="162"/>
                    </a:cubicBezTo>
                    <a:cubicBezTo>
                      <a:pt x="96" y="167"/>
                      <a:pt x="88" y="167"/>
                      <a:pt x="83" y="162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7" y="96"/>
                      <a:pt x="17" y="88"/>
                      <a:pt x="22" y="83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8" y="17"/>
                      <a:pt x="96" y="17"/>
                      <a:pt x="101" y="22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7" y="88"/>
                      <a:pt x="167" y="96"/>
                      <a:pt x="162" y="101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6"/>
              <p:cNvSpPr/>
              <p:nvPr/>
            </p:nvSpPr>
            <p:spPr bwMode="auto">
              <a:xfrm>
                <a:off x="2349660" y="2513322"/>
                <a:ext cx="374604" cy="291948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7639" h="473565">
                    <a:moveTo>
                      <a:pt x="43791" y="236783"/>
                    </a:moveTo>
                    <a:lnTo>
                      <a:pt x="43791" y="342997"/>
                    </a:lnTo>
                    <a:cubicBezTo>
                      <a:pt x="43791" y="390904"/>
                      <a:pt x="82864" y="429835"/>
                      <a:pt x="130837" y="429835"/>
                    </a:cubicBezTo>
                    <a:cubicBezTo>
                      <a:pt x="178811" y="429835"/>
                      <a:pt x="217795" y="390904"/>
                      <a:pt x="217795" y="342997"/>
                    </a:cubicBezTo>
                    <a:lnTo>
                      <a:pt x="217795" y="236783"/>
                    </a:lnTo>
                    <a:close/>
                    <a:moveTo>
                      <a:pt x="476811" y="43730"/>
                    </a:moveTo>
                    <a:cubicBezTo>
                      <a:pt x="428840" y="43730"/>
                      <a:pt x="389858" y="82749"/>
                      <a:pt x="389858" y="130657"/>
                    </a:cubicBezTo>
                    <a:lnTo>
                      <a:pt x="389858" y="236783"/>
                    </a:lnTo>
                    <a:lnTo>
                      <a:pt x="563851" y="236783"/>
                    </a:lnTo>
                    <a:lnTo>
                      <a:pt x="563851" y="130657"/>
                    </a:lnTo>
                    <a:cubicBezTo>
                      <a:pt x="563851" y="82749"/>
                      <a:pt x="524781" y="43730"/>
                      <a:pt x="476811" y="43730"/>
                    </a:cubicBezTo>
                    <a:close/>
                    <a:moveTo>
                      <a:pt x="476811" y="0"/>
                    </a:moveTo>
                    <a:cubicBezTo>
                      <a:pt x="548900" y="0"/>
                      <a:pt x="607639" y="58662"/>
                      <a:pt x="607639" y="130657"/>
                    </a:cubicBezTo>
                    <a:lnTo>
                      <a:pt x="607639" y="342997"/>
                    </a:lnTo>
                    <a:cubicBezTo>
                      <a:pt x="607639" y="414992"/>
                      <a:pt x="548900" y="473565"/>
                      <a:pt x="476811" y="473565"/>
                    </a:cubicBezTo>
                    <a:cubicBezTo>
                      <a:pt x="404721" y="473565"/>
                      <a:pt x="345982" y="414992"/>
                      <a:pt x="345982" y="342997"/>
                    </a:cubicBezTo>
                    <a:lnTo>
                      <a:pt x="345982" y="130657"/>
                    </a:lnTo>
                    <a:cubicBezTo>
                      <a:pt x="345982" y="58662"/>
                      <a:pt x="404721" y="0"/>
                      <a:pt x="476811" y="0"/>
                    </a:cubicBezTo>
                    <a:close/>
                    <a:moveTo>
                      <a:pt x="130837" y="0"/>
                    </a:moveTo>
                    <a:cubicBezTo>
                      <a:pt x="202932" y="0"/>
                      <a:pt x="261586" y="58662"/>
                      <a:pt x="261586" y="130657"/>
                    </a:cubicBezTo>
                    <a:lnTo>
                      <a:pt x="261586" y="342997"/>
                    </a:lnTo>
                    <a:cubicBezTo>
                      <a:pt x="261586" y="414992"/>
                      <a:pt x="202932" y="473565"/>
                      <a:pt x="130837" y="473565"/>
                    </a:cubicBezTo>
                    <a:cubicBezTo>
                      <a:pt x="58654" y="473565"/>
                      <a:pt x="0" y="414992"/>
                      <a:pt x="0" y="342997"/>
                    </a:cubicBezTo>
                    <a:lnTo>
                      <a:pt x="0" y="130657"/>
                    </a:lnTo>
                    <a:cubicBezTo>
                      <a:pt x="0" y="58662"/>
                      <a:pt x="58654" y="0"/>
                      <a:pt x="130837" y="0"/>
                    </a:cubicBezTo>
                    <a:close/>
                  </a:path>
                </a:pathLst>
              </a:custGeom>
              <a:solidFill>
                <a:srgbClr val="F5D87C"/>
              </a:solidFill>
              <a:ln>
                <a:noFill/>
              </a:ln>
            </p:spPr>
            <p:txBody>
              <a:bodyPr wrap="square" lIns="91440" tIns="45720" rIns="91440" bIns="45720">
                <a:normAutofit fontScale="8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86" name="矩形 85"/>
            <p:cNvSpPr/>
            <p:nvPr/>
          </p:nvSpPr>
          <p:spPr>
            <a:xfrm>
              <a:off x="3467109" y="4154257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3467109" y="2050535"/>
              <a:ext cx="2611632" cy="41402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94715" y="11430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sp>
        <p:nvSpPr>
          <p:cNvPr id="45" name="矩形 44"/>
          <p:cNvSpPr/>
          <p:nvPr/>
        </p:nvSpPr>
        <p:spPr>
          <a:xfrm>
            <a:off x="3905250" y="531495"/>
            <a:ext cx="4795520" cy="643255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442460" y="669290"/>
            <a:ext cx="4495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初玩游戏时，要记住以下几个要点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6" grpId="0"/>
      <p:bldP spid="28" grpId="0"/>
      <p:bldP spid="30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1729" y="1642406"/>
            <a:ext cx="29387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项目框架</a:t>
            </a:r>
          </a:p>
        </p:txBody>
      </p:sp>
      <p:sp>
        <p:nvSpPr>
          <p:cNvPr id="15" name="矩形 14"/>
          <p:cNvSpPr/>
          <p:nvPr/>
        </p:nvSpPr>
        <p:spPr>
          <a:xfrm>
            <a:off x="5257800" y="2633980"/>
            <a:ext cx="61849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该项目由许多零散的页面，主要界面有三个，分别是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主界面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、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游戏界面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2000" dirty="0">
                <a:solidFill>
                  <a:schemeClr val="accent1"/>
                </a:solidFill>
                <a:cs typeface="+mn-ea"/>
                <a:sym typeface="+mn-lt"/>
              </a:rPr>
              <a:t>商店界面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139694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990</Words>
  <Application>Microsoft Office PowerPoint</Application>
  <PresentationFormat>宽屏</PresentationFormat>
  <Paragraphs>104</Paragraphs>
  <Slides>17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Source Han Sans CN</vt:lpstr>
      <vt:lpstr>DengXian</vt:lpstr>
      <vt:lpstr>思源黑体 CN Bold</vt:lpstr>
      <vt:lpstr>思源黑体 CN Regular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诚信 周</cp:lastModifiedBy>
  <cp:revision>660</cp:revision>
  <dcterms:created xsi:type="dcterms:W3CDTF">2018-06-17T04:53:00Z</dcterms:created>
  <dcterms:modified xsi:type="dcterms:W3CDTF">2020-10-12T02:33:11Z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